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7" r:id="rId2"/>
    <p:sldId id="289" r:id="rId3"/>
    <p:sldId id="281" r:id="rId4"/>
    <p:sldId id="286" r:id="rId5"/>
    <p:sldId id="280" r:id="rId6"/>
    <p:sldId id="287" r:id="rId7"/>
    <p:sldId id="283" r:id="rId8"/>
    <p:sldId id="285" r:id="rId9"/>
    <p:sldId id="267" r:id="rId10"/>
    <p:sldId id="269" r:id="rId11"/>
    <p:sldId id="293" r:id="rId12"/>
    <p:sldId id="292" r:id="rId13"/>
    <p:sldId id="259" r:id="rId14"/>
    <p:sldId id="270" r:id="rId15"/>
    <p:sldId id="271" r:id="rId16"/>
    <p:sldId id="261" r:id="rId17"/>
    <p:sldId id="272" r:id="rId18"/>
    <p:sldId id="273" r:id="rId19"/>
    <p:sldId id="274" r:id="rId20"/>
    <p:sldId id="262" r:id="rId21"/>
    <p:sldId id="275" r:id="rId22"/>
    <p:sldId id="276" r:id="rId23"/>
    <p:sldId id="277" r:id="rId24"/>
    <p:sldId id="291" r:id="rId25"/>
    <p:sldId id="278" r:id="rId26"/>
    <p:sldId id="288" r:id="rId27"/>
    <p:sldId id="294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B1E95A-8C4D-475F-8DFC-891B9919A25F}" type="doc">
      <dgm:prSet loTypeId="urn:microsoft.com/office/officeart/2005/8/layout/venn1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654EDD1-8F79-464C-B2A2-ECBEDBAEC101}">
      <dgm:prSet phldrT="[Text]"/>
      <dgm:spPr/>
      <dgm:t>
        <a:bodyPr/>
        <a:lstStyle/>
        <a:p>
          <a:r>
            <a:rPr lang="en-US" dirty="0"/>
            <a:t>Cohort</a:t>
          </a:r>
        </a:p>
      </dgm:t>
    </dgm:pt>
    <dgm:pt modelId="{6ECFFDF0-A4EA-4EA3-874C-6627B646E38E}" type="parTrans" cxnId="{CD6E790D-25EB-4203-8F05-8CDEE65A3E2E}">
      <dgm:prSet/>
      <dgm:spPr/>
      <dgm:t>
        <a:bodyPr/>
        <a:lstStyle/>
        <a:p>
          <a:endParaRPr lang="en-US"/>
        </a:p>
      </dgm:t>
    </dgm:pt>
    <dgm:pt modelId="{B4562D48-697F-4050-A0A3-80228D94FCAC}" type="sibTrans" cxnId="{CD6E790D-25EB-4203-8F05-8CDEE65A3E2E}">
      <dgm:prSet/>
      <dgm:spPr/>
      <dgm:t>
        <a:bodyPr/>
        <a:lstStyle/>
        <a:p>
          <a:endParaRPr lang="en-US"/>
        </a:p>
      </dgm:t>
    </dgm:pt>
    <dgm:pt modelId="{DDE2BDA5-DA60-4185-A2E0-8ECF1E0A6067}">
      <dgm:prSet phldrT="[Text]"/>
      <dgm:spPr/>
      <dgm:t>
        <a:bodyPr/>
        <a:lstStyle/>
        <a:p>
          <a:r>
            <a:rPr lang="en-US" dirty="0"/>
            <a:t>Seminar</a:t>
          </a:r>
        </a:p>
      </dgm:t>
    </dgm:pt>
    <dgm:pt modelId="{5E245A9E-59B1-4380-AA01-0E34EF386D77}" type="parTrans" cxnId="{2DA1F231-C25E-4100-91AC-07864DD7A911}">
      <dgm:prSet/>
      <dgm:spPr/>
      <dgm:t>
        <a:bodyPr/>
        <a:lstStyle/>
        <a:p>
          <a:endParaRPr lang="en-US"/>
        </a:p>
      </dgm:t>
    </dgm:pt>
    <dgm:pt modelId="{352C72EE-E63C-49DB-8021-D99447825384}" type="sibTrans" cxnId="{2DA1F231-C25E-4100-91AC-07864DD7A911}">
      <dgm:prSet/>
      <dgm:spPr/>
      <dgm:t>
        <a:bodyPr/>
        <a:lstStyle/>
        <a:p>
          <a:endParaRPr lang="en-US"/>
        </a:p>
      </dgm:t>
    </dgm:pt>
    <dgm:pt modelId="{A07E40BF-F76D-4BCF-8B95-5EC02B37639F}">
      <dgm:prSet phldrT="[Text]"/>
      <dgm:spPr/>
      <dgm:t>
        <a:bodyPr/>
        <a:lstStyle/>
        <a:p>
          <a:r>
            <a:rPr lang="en-US" dirty="0" smtClean="0"/>
            <a:t>Blogging Circle</a:t>
          </a:r>
          <a:endParaRPr lang="en-US" dirty="0"/>
        </a:p>
      </dgm:t>
    </dgm:pt>
    <dgm:pt modelId="{52144FC9-E141-4511-B482-971881A3353D}" type="parTrans" cxnId="{97FBD17D-010D-436D-88B2-28162BCFA023}">
      <dgm:prSet/>
      <dgm:spPr/>
      <dgm:t>
        <a:bodyPr/>
        <a:lstStyle/>
        <a:p>
          <a:endParaRPr lang="en-US"/>
        </a:p>
      </dgm:t>
    </dgm:pt>
    <dgm:pt modelId="{C5A0222E-6278-4075-8F5E-26BA2D913AFA}" type="sibTrans" cxnId="{97FBD17D-010D-436D-88B2-28162BCFA023}">
      <dgm:prSet/>
      <dgm:spPr/>
      <dgm:t>
        <a:bodyPr/>
        <a:lstStyle/>
        <a:p>
          <a:endParaRPr lang="en-US"/>
        </a:p>
      </dgm:t>
    </dgm:pt>
    <dgm:pt modelId="{ADE8AD6F-59F2-4A43-8989-835799F77915}">
      <dgm:prSet phldrT="[Text]"/>
      <dgm:spPr/>
      <dgm:t>
        <a:bodyPr/>
        <a:lstStyle/>
        <a:p>
          <a:r>
            <a:rPr lang="en-US" dirty="0" smtClean="0"/>
            <a:t>Practice Network</a:t>
          </a:r>
          <a:endParaRPr lang="en-US" dirty="0"/>
        </a:p>
      </dgm:t>
    </dgm:pt>
    <dgm:pt modelId="{8959F075-81EC-423D-BDDD-9B9F0CACE40C}" type="parTrans" cxnId="{3218F146-7D23-4CE2-B7D1-4CD1ABA9852A}">
      <dgm:prSet/>
      <dgm:spPr/>
      <dgm:t>
        <a:bodyPr/>
        <a:lstStyle/>
        <a:p>
          <a:endParaRPr lang="en-US"/>
        </a:p>
      </dgm:t>
    </dgm:pt>
    <dgm:pt modelId="{D1EADAC4-203E-420B-A18B-E4B976EDDE34}" type="sibTrans" cxnId="{3218F146-7D23-4CE2-B7D1-4CD1ABA9852A}">
      <dgm:prSet/>
      <dgm:spPr/>
      <dgm:t>
        <a:bodyPr/>
        <a:lstStyle/>
        <a:p>
          <a:endParaRPr lang="en-US"/>
        </a:p>
      </dgm:t>
    </dgm:pt>
    <dgm:pt modelId="{7E7567D1-D376-413C-BB27-1A333340893D}" type="pres">
      <dgm:prSet presAssocID="{A5B1E95A-8C4D-475F-8DFC-891B9919A25F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13B41F1-61E9-4552-AAF4-0AEF7E4A1F1C}" type="pres">
      <dgm:prSet presAssocID="{8654EDD1-8F79-464C-B2A2-ECBEDBAEC101}" presName="circ1" presStyleLbl="vennNode1" presStyleIdx="0" presStyleCnt="4"/>
      <dgm:spPr/>
      <dgm:t>
        <a:bodyPr/>
        <a:lstStyle/>
        <a:p>
          <a:endParaRPr lang="en-US"/>
        </a:p>
      </dgm:t>
    </dgm:pt>
    <dgm:pt modelId="{10739A70-BD23-43B1-9D6A-5BC7EAE2EDCB}" type="pres">
      <dgm:prSet presAssocID="{8654EDD1-8F79-464C-B2A2-ECBEDBAEC101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F6BAA0-B690-4516-8357-79A485B4DBA1}" type="pres">
      <dgm:prSet presAssocID="{DDE2BDA5-DA60-4185-A2E0-8ECF1E0A6067}" presName="circ2" presStyleLbl="vennNode1" presStyleIdx="1" presStyleCnt="4"/>
      <dgm:spPr/>
      <dgm:t>
        <a:bodyPr/>
        <a:lstStyle/>
        <a:p>
          <a:endParaRPr lang="en-US"/>
        </a:p>
      </dgm:t>
    </dgm:pt>
    <dgm:pt modelId="{54859683-78F4-4310-AE6D-F7083E12C4C1}" type="pres">
      <dgm:prSet presAssocID="{DDE2BDA5-DA60-4185-A2E0-8ECF1E0A6067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50FBED-7B87-4E81-8885-4C5D57C4B777}" type="pres">
      <dgm:prSet presAssocID="{A07E40BF-F76D-4BCF-8B95-5EC02B37639F}" presName="circ3" presStyleLbl="vennNode1" presStyleIdx="2" presStyleCnt="4"/>
      <dgm:spPr/>
      <dgm:t>
        <a:bodyPr/>
        <a:lstStyle/>
        <a:p>
          <a:endParaRPr lang="en-US"/>
        </a:p>
      </dgm:t>
    </dgm:pt>
    <dgm:pt modelId="{4325D949-D068-456D-87A9-7D4DB37B55AB}" type="pres">
      <dgm:prSet presAssocID="{A07E40BF-F76D-4BCF-8B95-5EC02B37639F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1DD4EC-476E-4CD0-AA1F-3F70A5FCE5BD}" type="pres">
      <dgm:prSet presAssocID="{ADE8AD6F-59F2-4A43-8989-835799F77915}" presName="circ4" presStyleLbl="vennNode1" presStyleIdx="3" presStyleCnt="4"/>
      <dgm:spPr/>
      <dgm:t>
        <a:bodyPr/>
        <a:lstStyle/>
        <a:p>
          <a:endParaRPr lang="en-US"/>
        </a:p>
      </dgm:t>
    </dgm:pt>
    <dgm:pt modelId="{E60DB60A-A44E-499E-BAA5-5574EEBBE505}" type="pres">
      <dgm:prSet presAssocID="{ADE8AD6F-59F2-4A43-8989-835799F77915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175E477-8B32-4E1E-A578-D97AC9232859}" type="presOf" srcId="{8654EDD1-8F79-464C-B2A2-ECBEDBAEC101}" destId="{E13B41F1-61E9-4552-AAF4-0AEF7E4A1F1C}" srcOrd="0" destOrd="0" presId="urn:microsoft.com/office/officeart/2005/8/layout/venn1"/>
    <dgm:cxn modelId="{CD6E790D-25EB-4203-8F05-8CDEE65A3E2E}" srcId="{A5B1E95A-8C4D-475F-8DFC-891B9919A25F}" destId="{8654EDD1-8F79-464C-B2A2-ECBEDBAEC101}" srcOrd="0" destOrd="0" parTransId="{6ECFFDF0-A4EA-4EA3-874C-6627B646E38E}" sibTransId="{B4562D48-697F-4050-A0A3-80228D94FCAC}"/>
    <dgm:cxn modelId="{97FBD17D-010D-436D-88B2-28162BCFA023}" srcId="{A5B1E95A-8C4D-475F-8DFC-891B9919A25F}" destId="{A07E40BF-F76D-4BCF-8B95-5EC02B37639F}" srcOrd="2" destOrd="0" parTransId="{52144FC9-E141-4511-B482-971881A3353D}" sibTransId="{C5A0222E-6278-4075-8F5E-26BA2D913AFA}"/>
    <dgm:cxn modelId="{59C978D8-1EE1-4CDC-A1E4-E068E7981AED}" type="presOf" srcId="{A5B1E95A-8C4D-475F-8DFC-891B9919A25F}" destId="{7E7567D1-D376-413C-BB27-1A333340893D}" srcOrd="0" destOrd="0" presId="urn:microsoft.com/office/officeart/2005/8/layout/venn1"/>
    <dgm:cxn modelId="{CC35483F-907E-415B-857B-857E0BF0DFCA}" type="presOf" srcId="{ADE8AD6F-59F2-4A43-8989-835799F77915}" destId="{E60DB60A-A44E-499E-BAA5-5574EEBBE505}" srcOrd="1" destOrd="0" presId="urn:microsoft.com/office/officeart/2005/8/layout/venn1"/>
    <dgm:cxn modelId="{191BE456-8DF0-4F5F-85C6-5C4677194062}" type="presOf" srcId="{8654EDD1-8F79-464C-B2A2-ECBEDBAEC101}" destId="{10739A70-BD23-43B1-9D6A-5BC7EAE2EDCB}" srcOrd="1" destOrd="0" presId="urn:microsoft.com/office/officeart/2005/8/layout/venn1"/>
    <dgm:cxn modelId="{4ADC78CA-08EB-4C33-9407-D1B61C5309B6}" type="presOf" srcId="{A07E40BF-F76D-4BCF-8B95-5EC02B37639F}" destId="{4325D949-D068-456D-87A9-7D4DB37B55AB}" srcOrd="1" destOrd="0" presId="urn:microsoft.com/office/officeart/2005/8/layout/venn1"/>
    <dgm:cxn modelId="{2DA1F231-C25E-4100-91AC-07864DD7A911}" srcId="{A5B1E95A-8C4D-475F-8DFC-891B9919A25F}" destId="{DDE2BDA5-DA60-4185-A2E0-8ECF1E0A6067}" srcOrd="1" destOrd="0" parTransId="{5E245A9E-59B1-4380-AA01-0E34EF386D77}" sibTransId="{352C72EE-E63C-49DB-8021-D99447825384}"/>
    <dgm:cxn modelId="{3218F146-7D23-4CE2-B7D1-4CD1ABA9852A}" srcId="{A5B1E95A-8C4D-475F-8DFC-891B9919A25F}" destId="{ADE8AD6F-59F2-4A43-8989-835799F77915}" srcOrd="3" destOrd="0" parTransId="{8959F075-81EC-423D-BDDD-9B9F0CACE40C}" sibTransId="{D1EADAC4-203E-420B-A18B-E4B976EDDE34}"/>
    <dgm:cxn modelId="{30755C50-7437-4F29-A16A-06FC6FBDA762}" type="presOf" srcId="{DDE2BDA5-DA60-4185-A2E0-8ECF1E0A6067}" destId="{F6F6BAA0-B690-4516-8357-79A485B4DBA1}" srcOrd="0" destOrd="0" presId="urn:microsoft.com/office/officeart/2005/8/layout/venn1"/>
    <dgm:cxn modelId="{52F53E38-10A0-4E2B-9F69-8C2C87F1833E}" type="presOf" srcId="{DDE2BDA5-DA60-4185-A2E0-8ECF1E0A6067}" destId="{54859683-78F4-4310-AE6D-F7083E12C4C1}" srcOrd="1" destOrd="0" presId="urn:microsoft.com/office/officeart/2005/8/layout/venn1"/>
    <dgm:cxn modelId="{170D4429-87C4-4E2E-8D7E-9F5A99706541}" type="presOf" srcId="{A07E40BF-F76D-4BCF-8B95-5EC02B37639F}" destId="{0850FBED-7B87-4E81-8885-4C5D57C4B777}" srcOrd="0" destOrd="0" presId="urn:microsoft.com/office/officeart/2005/8/layout/venn1"/>
    <dgm:cxn modelId="{B40F1EDE-FCF8-4846-B799-F9D51AC000E5}" type="presOf" srcId="{ADE8AD6F-59F2-4A43-8989-835799F77915}" destId="{2E1DD4EC-476E-4CD0-AA1F-3F70A5FCE5BD}" srcOrd="0" destOrd="0" presId="urn:microsoft.com/office/officeart/2005/8/layout/venn1"/>
    <dgm:cxn modelId="{8098C594-2BFE-458C-84D6-CBDCBEF5FA00}" type="presParOf" srcId="{7E7567D1-D376-413C-BB27-1A333340893D}" destId="{E13B41F1-61E9-4552-AAF4-0AEF7E4A1F1C}" srcOrd="0" destOrd="0" presId="urn:microsoft.com/office/officeart/2005/8/layout/venn1"/>
    <dgm:cxn modelId="{EC82426E-CCF9-4D43-B55F-437DD455885A}" type="presParOf" srcId="{7E7567D1-D376-413C-BB27-1A333340893D}" destId="{10739A70-BD23-43B1-9D6A-5BC7EAE2EDCB}" srcOrd="1" destOrd="0" presId="urn:microsoft.com/office/officeart/2005/8/layout/venn1"/>
    <dgm:cxn modelId="{AACDB7A0-9382-4859-A924-2FAA4D651F02}" type="presParOf" srcId="{7E7567D1-D376-413C-BB27-1A333340893D}" destId="{F6F6BAA0-B690-4516-8357-79A485B4DBA1}" srcOrd="2" destOrd="0" presId="urn:microsoft.com/office/officeart/2005/8/layout/venn1"/>
    <dgm:cxn modelId="{5EB3B8BC-90FC-45D8-9DE5-14F27B7FD3B7}" type="presParOf" srcId="{7E7567D1-D376-413C-BB27-1A333340893D}" destId="{54859683-78F4-4310-AE6D-F7083E12C4C1}" srcOrd="3" destOrd="0" presId="urn:microsoft.com/office/officeart/2005/8/layout/venn1"/>
    <dgm:cxn modelId="{1457427E-A836-47A7-BFFF-E3FF52FD9673}" type="presParOf" srcId="{7E7567D1-D376-413C-BB27-1A333340893D}" destId="{0850FBED-7B87-4E81-8885-4C5D57C4B777}" srcOrd="4" destOrd="0" presId="urn:microsoft.com/office/officeart/2005/8/layout/venn1"/>
    <dgm:cxn modelId="{69CA5C89-3563-4C8F-8A60-FD50964EBD0C}" type="presParOf" srcId="{7E7567D1-D376-413C-BB27-1A333340893D}" destId="{4325D949-D068-456D-87A9-7D4DB37B55AB}" srcOrd="5" destOrd="0" presId="urn:microsoft.com/office/officeart/2005/8/layout/venn1"/>
    <dgm:cxn modelId="{A7D3029A-ADEA-4BA6-B8AD-7DBEEEB156EB}" type="presParOf" srcId="{7E7567D1-D376-413C-BB27-1A333340893D}" destId="{2E1DD4EC-476E-4CD0-AA1F-3F70A5FCE5BD}" srcOrd="6" destOrd="0" presId="urn:microsoft.com/office/officeart/2005/8/layout/venn1"/>
    <dgm:cxn modelId="{66CA8AF1-5B9A-4BDE-94EC-74E583410A2A}" type="presParOf" srcId="{7E7567D1-D376-413C-BB27-1A333340893D}" destId="{E60DB60A-A44E-499E-BAA5-5574EEBBE505}" srcOrd="7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8EC3ACE-E213-4CF8-A9A3-C46C0D1772D7}" type="doc">
      <dgm:prSet loTypeId="urn:microsoft.com/office/officeart/2005/8/layout/cycle4" loCatId="cycle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128E7B9-53EE-4E66-AF55-96DA6BF88512}">
      <dgm:prSet phldrT="[Text]"/>
      <dgm:spPr/>
      <dgm:t>
        <a:bodyPr/>
        <a:lstStyle/>
        <a:p>
          <a:r>
            <a:rPr lang="en-US" dirty="0" smtClean="0"/>
            <a:t>Class Blogs</a:t>
          </a:r>
        </a:p>
        <a:p>
          <a:r>
            <a:rPr lang="en-US" dirty="0" smtClean="0"/>
            <a:t>(Cohort)</a:t>
          </a:r>
        </a:p>
        <a:p>
          <a:r>
            <a:rPr lang="en-US" dirty="0" err="1" smtClean="0"/>
            <a:t>Instructivist</a:t>
          </a:r>
          <a:endParaRPr lang="en-US" dirty="0"/>
        </a:p>
      </dgm:t>
    </dgm:pt>
    <dgm:pt modelId="{34DBC00A-1BFF-4B7E-8334-5CA1CDE580D1}" type="parTrans" cxnId="{C69F1F82-C819-4788-9318-B6BA0D1AB034}">
      <dgm:prSet/>
      <dgm:spPr/>
      <dgm:t>
        <a:bodyPr/>
        <a:lstStyle/>
        <a:p>
          <a:endParaRPr lang="en-US"/>
        </a:p>
      </dgm:t>
    </dgm:pt>
    <dgm:pt modelId="{0866989E-EE53-4570-93FA-4180042D7D26}" type="sibTrans" cxnId="{C69F1F82-C819-4788-9318-B6BA0D1AB034}">
      <dgm:prSet/>
      <dgm:spPr/>
      <dgm:t>
        <a:bodyPr/>
        <a:lstStyle/>
        <a:p>
          <a:endParaRPr lang="en-US"/>
        </a:p>
      </dgm:t>
    </dgm:pt>
    <dgm:pt modelId="{E3382E46-FEBC-4BF3-9611-66A364B45E6D}">
      <dgm:prSet phldrT="[Text]" custT="1"/>
      <dgm:spPr/>
      <dgm:t>
        <a:bodyPr/>
        <a:lstStyle/>
        <a:p>
          <a:r>
            <a:rPr lang="en-US" sz="1400" dirty="0" smtClean="0"/>
            <a:t>Teacher-supported and moderated</a:t>
          </a:r>
          <a:endParaRPr lang="en-US" sz="1400" dirty="0"/>
        </a:p>
      </dgm:t>
    </dgm:pt>
    <dgm:pt modelId="{30B1AFF2-7013-4361-87A3-3FADAB1ACC0B}" type="parTrans" cxnId="{A4EDCD4A-DD4E-4BB7-B99A-D297AF14ACF5}">
      <dgm:prSet/>
      <dgm:spPr/>
      <dgm:t>
        <a:bodyPr/>
        <a:lstStyle/>
        <a:p>
          <a:endParaRPr lang="en-US"/>
        </a:p>
      </dgm:t>
    </dgm:pt>
    <dgm:pt modelId="{FF0309A0-585B-450A-B322-E076FD534390}" type="sibTrans" cxnId="{A4EDCD4A-DD4E-4BB7-B99A-D297AF14ACF5}">
      <dgm:prSet/>
      <dgm:spPr/>
      <dgm:t>
        <a:bodyPr/>
        <a:lstStyle/>
        <a:p>
          <a:endParaRPr lang="en-US"/>
        </a:p>
      </dgm:t>
    </dgm:pt>
    <dgm:pt modelId="{4DEE1B0D-6F4A-4264-BD8A-7E0509D956BA}">
      <dgm:prSet phldrT="[Text]"/>
      <dgm:spPr/>
      <dgm:t>
        <a:bodyPr/>
        <a:lstStyle/>
        <a:p>
          <a:r>
            <a:rPr lang="en-US" dirty="0" smtClean="0"/>
            <a:t>Cooperative Blogs (Seminar)</a:t>
          </a:r>
        </a:p>
        <a:p>
          <a:r>
            <a:rPr lang="en-US" dirty="0" smtClean="0"/>
            <a:t>Constructivist</a:t>
          </a:r>
          <a:endParaRPr lang="en-US" dirty="0"/>
        </a:p>
      </dgm:t>
    </dgm:pt>
    <dgm:pt modelId="{06DA5633-61BA-4F98-8891-4F6923A5DF4A}" type="parTrans" cxnId="{0802F8ED-F9BC-4D67-AE3B-2F41FCE2AFDE}">
      <dgm:prSet/>
      <dgm:spPr/>
      <dgm:t>
        <a:bodyPr/>
        <a:lstStyle/>
        <a:p>
          <a:endParaRPr lang="en-US"/>
        </a:p>
      </dgm:t>
    </dgm:pt>
    <dgm:pt modelId="{22319DCC-A5CA-41FA-83FE-639EFB960278}" type="sibTrans" cxnId="{0802F8ED-F9BC-4D67-AE3B-2F41FCE2AFDE}">
      <dgm:prSet/>
      <dgm:spPr/>
      <dgm:t>
        <a:bodyPr/>
        <a:lstStyle/>
        <a:p>
          <a:endParaRPr lang="en-US"/>
        </a:p>
      </dgm:t>
    </dgm:pt>
    <dgm:pt modelId="{B77F40A1-4BF1-4030-8B4B-026FA4B40456}">
      <dgm:prSet phldrT="[Text]" custT="1"/>
      <dgm:spPr/>
      <dgm:t>
        <a:bodyPr/>
        <a:lstStyle/>
        <a:p>
          <a:r>
            <a:rPr lang="en-US" sz="1400" dirty="0" smtClean="0"/>
            <a:t>Peer Blogging</a:t>
          </a:r>
          <a:endParaRPr lang="en-US" sz="1400" dirty="0"/>
        </a:p>
      </dgm:t>
    </dgm:pt>
    <dgm:pt modelId="{BFA9DC54-06E1-4CF5-8044-3E84ED7FBE7E}" type="parTrans" cxnId="{2E993CDA-20CA-47AE-A484-42CCF8BAE4F3}">
      <dgm:prSet/>
      <dgm:spPr/>
      <dgm:t>
        <a:bodyPr/>
        <a:lstStyle/>
        <a:p>
          <a:endParaRPr lang="en-US"/>
        </a:p>
      </dgm:t>
    </dgm:pt>
    <dgm:pt modelId="{2501451F-6FE8-444A-83A6-516BD5C4598E}" type="sibTrans" cxnId="{2E993CDA-20CA-47AE-A484-42CCF8BAE4F3}">
      <dgm:prSet/>
      <dgm:spPr/>
      <dgm:t>
        <a:bodyPr/>
        <a:lstStyle/>
        <a:p>
          <a:endParaRPr lang="en-US"/>
        </a:p>
      </dgm:t>
    </dgm:pt>
    <dgm:pt modelId="{132421A9-5200-4D5C-A347-B879F1052C58}">
      <dgm:prSet phldrT="[Text]"/>
      <dgm:spPr/>
      <dgm:t>
        <a:bodyPr/>
        <a:lstStyle/>
        <a:p>
          <a:r>
            <a:rPr lang="en-US" dirty="0" smtClean="0"/>
            <a:t>Collaborative Blogs (Blogging Circle)</a:t>
          </a:r>
        </a:p>
        <a:p>
          <a:r>
            <a:rPr lang="en-US" dirty="0" smtClean="0"/>
            <a:t>Transformative</a:t>
          </a:r>
          <a:endParaRPr lang="en-US" dirty="0"/>
        </a:p>
      </dgm:t>
    </dgm:pt>
    <dgm:pt modelId="{AA5B1041-67D0-4EF8-B10F-EEE611008997}" type="parTrans" cxnId="{332C404B-4417-4867-9F5A-447943709BBB}">
      <dgm:prSet/>
      <dgm:spPr/>
      <dgm:t>
        <a:bodyPr/>
        <a:lstStyle/>
        <a:p>
          <a:endParaRPr lang="en-US"/>
        </a:p>
      </dgm:t>
    </dgm:pt>
    <dgm:pt modelId="{A529BAB4-1BC3-4A6D-BCB4-A6BEB7301704}" type="sibTrans" cxnId="{332C404B-4417-4867-9F5A-447943709BBB}">
      <dgm:prSet/>
      <dgm:spPr/>
      <dgm:t>
        <a:bodyPr/>
        <a:lstStyle/>
        <a:p>
          <a:endParaRPr lang="en-US"/>
        </a:p>
      </dgm:t>
    </dgm:pt>
    <dgm:pt modelId="{C8A4ADF5-3971-4191-8C22-21D0658B7BA6}">
      <dgm:prSet phldrT="[Text]" custT="1"/>
      <dgm:spPr/>
      <dgm:t>
        <a:bodyPr/>
        <a:lstStyle/>
        <a:p>
          <a:r>
            <a:rPr lang="en-US" sz="1400" dirty="0" smtClean="0"/>
            <a:t>Buddy-Blogs;</a:t>
          </a:r>
          <a:endParaRPr lang="en-US" sz="1400" dirty="0"/>
        </a:p>
      </dgm:t>
    </dgm:pt>
    <dgm:pt modelId="{A7823BAB-E3BA-475C-9EE0-47377A68242D}" type="parTrans" cxnId="{F2039B30-846A-44A1-AD3C-C4AFAA628D67}">
      <dgm:prSet/>
      <dgm:spPr/>
      <dgm:t>
        <a:bodyPr/>
        <a:lstStyle/>
        <a:p>
          <a:endParaRPr lang="en-US"/>
        </a:p>
      </dgm:t>
    </dgm:pt>
    <dgm:pt modelId="{C65E6FC3-73AC-4AF4-9B11-9E1A32E1A437}" type="sibTrans" cxnId="{F2039B30-846A-44A1-AD3C-C4AFAA628D67}">
      <dgm:prSet/>
      <dgm:spPr/>
      <dgm:t>
        <a:bodyPr/>
        <a:lstStyle/>
        <a:p>
          <a:endParaRPr lang="en-US"/>
        </a:p>
      </dgm:t>
    </dgm:pt>
    <dgm:pt modelId="{2E846B97-C4E6-4584-9CF7-C6E2C1CE6435}">
      <dgm:prSet phldrT="[Text]"/>
      <dgm:spPr/>
      <dgm:t>
        <a:bodyPr/>
        <a:lstStyle/>
        <a:p>
          <a:r>
            <a:rPr lang="en-US" dirty="0" smtClean="0"/>
            <a:t>Autonomous Blogs</a:t>
          </a:r>
        </a:p>
        <a:p>
          <a:r>
            <a:rPr lang="en-US" dirty="0" smtClean="0"/>
            <a:t>(Practice Network)</a:t>
          </a:r>
        </a:p>
        <a:p>
          <a:r>
            <a:rPr lang="en-US" dirty="0" err="1" smtClean="0"/>
            <a:t>Connectivist</a:t>
          </a:r>
          <a:endParaRPr lang="en-US" dirty="0"/>
        </a:p>
      </dgm:t>
    </dgm:pt>
    <dgm:pt modelId="{6CC15C99-BC77-43AF-A468-A1B53F9EA2AB}" type="parTrans" cxnId="{37C9CC24-B56E-47B3-9466-7F82A325F054}">
      <dgm:prSet/>
      <dgm:spPr/>
      <dgm:t>
        <a:bodyPr/>
        <a:lstStyle/>
        <a:p>
          <a:endParaRPr lang="en-US"/>
        </a:p>
      </dgm:t>
    </dgm:pt>
    <dgm:pt modelId="{EBD598CD-FF9F-4EDD-AD77-8B50A2163C07}" type="sibTrans" cxnId="{37C9CC24-B56E-47B3-9466-7F82A325F054}">
      <dgm:prSet/>
      <dgm:spPr/>
      <dgm:t>
        <a:bodyPr/>
        <a:lstStyle/>
        <a:p>
          <a:endParaRPr lang="en-US"/>
        </a:p>
      </dgm:t>
    </dgm:pt>
    <dgm:pt modelId="{14E640B0-BAB4-4347-BC36-FCB84D6B45D3}">
      <dgm:prSet phldrT="[Text]" custT="1"/>
      <dgm:spPr/>
      <dgm:t>
        <a:bodyPr/>
        <a:lstStyle/>
        <a:p>
          <a:r>
            <a:rPr lang="en-US" sz="1400" dirty="0" smtClean="0"/>
            <a:t>shifting perspectives and goals of lifelong blogger</a:t>
          </a:r>
          <a:endParaRPr lang="en-US" sz="1400" dirty="0"/>
        </a:p>
      </dgm:t>
    </dgm:pt>
    <dgm:pt modelId="{B7260119-54F0-412B-A979-0D447A0694C7}" type="parTrans" cxnId="{D6DE4610-6CCB-42A4-B149-2E83D103AE41}">
      <dgm:prSet/>
      <dgm:spPr/>
      <dgm:t>
        <a:bodyPr/>
        <a:lstStyle/>
        <a:p>
          <a:endParaRPr lang="en-US"/>
        </a:p>
      </dgm:t>
    </dgm:pt>
    <dgm:pt modelId="{C14EB331-2B7B-40E7-9FEA-9C4EFDD9EFAF}" type="sibTrans" cxnId="{D6DE4610-6CCB-42A4-B149-2E83D103AE41}">
      <dgm:prSet/>
      <dgm:spPr/>
      <dgm:t>
        <a:bodyPr/>
        <a:lstStyle/>
        <a:p>
          <a:endParaRPr lang="en-US"/>
        </a:p>
      </dgm:t>
    </dgm:pt>
    <dgm:pt modelId="{0134ECFE-7CA0-4248-AD13-03B19438BE05}">
      <dgm:prSet phldrT="[Text]" custT="1"/>
      <dgm:spPr/>
      <dgm:t>
        <a:bodyPr/>
        <a:lstStyle/>
        <a:p>
          <a:r>
            <a:rPr lang="en-US" sz="1400" dirty="0" smtClean="0"/>
            <a:t>Private Journaling</a:t>
          </a:r>
          <a:endParaRPr lang="en-US" sz="1400" dirty="0"/>
        </a:p>
      </dgm:t>
    </dgm:pt>
    <dgm:pt modelId="{F7DF0FAA-0B9C-48AB-8587-B109D18C9636}" type="parTrans" cxnId="{B12A8D7D-D9AA-4BCA-9E92-701AB3CE8C0A}">
      <dgm:prSet/>
      <dgm:spPr/>
      <dgm:t>
        <a:bodyPr/>
        <a:lstStyle/>
        <a:p>
          <a:endParaRPr lang="en-US"/>
        </a:p>
      </dgm:t>
    </dgm:pt>
    <dgm:pt modelId="{D75EE885-3509-463F-BABE-6AF2FAAA07DC}" type="sibTrans" cxnId="{B12A8D7D-D9AA-4BCA-9E92-701AB3CE8C0A}">
      <dgm:prSet/>
      <dgm:spPr/>
      <dgm:t>
        <a:bodyPr/>
        <a:lstStyle/>
        <a:p>
          <a:endParaRPr lang="en-US"/>
        </a:p>
      </dgm:t>
    </dgm:pt>
    <dgm:pt modelId="{F9AB611A-8FE8-498D-A43A-BD0F7E194243}">
      <dgm:prSet phldrT="[Text]" custT="1"/>
      <dgm:spPr/>
      <dgm:t>
        <a:bodyPr/>
        <a:lstStyle/>
        <a:p>
          <a:r>
            <a:rPr lang="en-US" sz="1400" dirty="0" smtClean="0"/>
            <a:t>Students do not control or own posts</a:t>
          </a:r>
          <a:endParaRPr lang="en-US" sz="1400" dirty="0"/>
        </a:p>
      </dgm:t>
    </dgm:pt>
    <dgm:pt modelId="{7C92E5CE-AFB4-4629-B3DE-6511EE90B74B}" type="parTrans" cxnId="{6B7E11D5-AF1A-42AC-916C-5E3D7C3CF32C}">
      <dgm:prSet/>
      <dgm:spPr/>
      <dgm:t>
        <a:bodyPr/>
        <a:lstStyle/>
        <a:p>
          <a:endParaRPr lang="en-US"/>
        </a:p>
      </dgm:t>
    </dgm:pt>
    <dgm:pt modelId="{568DA7F9-B970-462D-8950-24C46A4F0AFD}" type="sibTrans" cxnId="{6B7E11D5-AF1A-42AC-916C-5E3D7C3CF32C}">
      <dgm:prSet/>
      <dgm:spPr/>
      <dgm:t>
        <a:bodyPr/>
        <a:lstStyle/>
        <a:p>
          <a:endParaRPr lang="en-US"/>
        </a:p>
      </dgm:t>
    </dgm:pt>
    <dgm:pt modelId="{ED83787A-2EBA-4029-9C86-9CA2038E5BAE}">
      <dgm:prSet phldrT="[Text]"/>
      <dgm:spPr/>
      <dgm:t>
        <a:bodyPr/>
        <a:lstStyle/>
        <a:p>
          <a:endParaRPr lang="en-US" sz="1100" dirty="0"/>
        </a:p>
      </dgm:t>
    </dgm:pt>
    <dgm:pt modelId="{A9392A86-20B4-42BF-8969-4734E6FFE4F7}" type="parTrans" cxnId="{F39CA6AE-0155-4B10-837A-0252B5DACF24}">
      <dgm:prSet/>
      <dgm:spPr/>
      <dgm:t>
        <a:bodyPr/>
        <a:lstStyle/>
        <a:p>
          <a:endParaRPr lang="en-US"/>
        </a:p>
      </dgm:t>
    </dgm:pt>
    <dgm:pt modelId="{90758076-C380-4134-824B-866556B72032}" type="sibTrans" cxnId="{F39CA6AE-0155-4B10-837A-0252B5DACF24}">
      <dgm:prSet/>
      <dgm:spPr/>
      <dgm:t>
        <a:bodyPr/>
        <a:lstStyle/>
        <a:p>
          <a:endParaRPr lang="en-US"/>
        </a:p>
      </dgm:t>
    </dgm:pt>
    <dgm:pt modelId="{FDE47E8A-B635-4B18-87F0-D8CB837CC538}">
      <dgm:prSet phldrT="[Text]" custT="1"/>
      <dgm:spPr/>
      <dgm:t>
        <a:bodyPr/>
        <a:lstStyle/>
        <a:p>
          <a:r>
            <a:rPr lang="en-US" sz="1400" dirty="0" smtClean="0"/>
            <a:t>Anonymous (performance) blogging</a:t>
          </a:r>
          <a:endParaRPr lang="en-US" sz="1400" dirty="0"/>
        </a:p>
      </dgm:t>
    </dgm:pt>
    <dgm:pt modelId="{4E22A4B0-B812-4A1C-BEAC-9884AF738749}" type="parTrans" cxnId="{2391BD47-2F71-4C83-9007-A354F2C64E2F}">
      <dgm:prSet/>
      <dgm:spPr/>
    </dgm:pt>
    <dgm:pt modelId="{21B828A5-A47F-4669-A98B-06323E3314A4}" type="sibTrans" cxnId="{2391BD47-2F71-4C83-9007-A354F2C64E2F}">
      <dgm:prSet/>
      <dgm:spPr/>
    </dgm:pt>
    <dgm:pt modelId="{B5034736-8657-4F35-A60A-0B38F9426794}" type="pres">
      <dgm:prSet presAssocID="{48EC3ACE-E213-4CF8-A9A3-C46C0D1772D7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72656E9-6894-40AD-B246-38C1309EFD7A}" type="pres">
      <dgm:prSet presAssocID="{48EC3ACE-E213-4CF8-A9A3-C46C0D1772D7}" presName="children" presStyleCnt="0"/>
      <dgm:spPr/>
    </dgm:pt>
    <dgm:pt modelId="{6F55682F-683B-43D5-93C0-E342A0056784}" type="pres">
      <dgm:prSet presAssocID="{48EC3ACE-E213-4CF8-A9A3-C46C0D1772D7}" presName="child1group" presStyleCnt="0"/>
      <dgm:spPr/>
    </dgm:pt>
    <dgm:pt modelId="{2DADF102-A300-4FA5-8DF6-3D1F1EE61203}" type="pres">
      <dgm:prSet presAssocID="{48EC3ACE-E213-4CF8-A9A3-C46C0D1772D7}" presName="child1" presStyleLbl="bgAcc1" presStyleIdx="0" presStyleCnt="4" custScaleX="95509" custLinFactNeighborX="-51485" custLinFactNeighborY="14916"/>
      <dgm:spPr/>
      <dgm:t>
        <a:bodyPr/>
        <a:lstStyle/>
        <a:p>
          <a:endParaRPr lang="en-US"/>
        </a:p>
      </dgm:t>
    </dgm:pt>
    <dgm:pt modelId="{7EBFD5C1-921F-40E1-996E-E307E751A971}" type="pres">
      <dgm:prSet presAssocID="{48EC3ACE-E213-4CF8-A9A3-C46C0D1772D7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E105E8-8857-401E-B5EF-F137928C80C4}" type="pres">
      <dgm:prSet presAssocID="{48EC3ACE-E213-4CF8-A9A3-C46C0D1772D7}" presName="child2group" presStyleCnt="0"/>
      <dgm:spPr/>
    </dgm:pt>
    <dgm:pt modelId="{0E8D8E6E-DEC4-421D-8FB6-A135AFBED7C7}" type="pres">
      <dgm:prSet presAssocID="{48EC3ACE-E213-4CF8-A9A3-C46C0D1772D7}" presName="child2" presStyleLbl="bgAcc1" presStyleIdx="1" presStyleCnt="4" custScaleX="90393" custScaleY="75353" custLinFactNeighborX="43850" custLinFactNeighborY="2592"/>
      <dgm:spPr/>
      <dgm:t>
        <a:bodyPr/>
        <a:lstStyle/>
        <a:p>
          <a:endParaRPr lang="en-US"/>
        </a:p>
      </dgm:t>
    </dgm:pt>
    <dgm:pt modelId="{9410AF56-31FE-4F3E-9B4D-C49FF31F79FA}" type="pres">
      <dgm:prSet presAssocID="{48EC3ACE-E213-4CF8-A9A3-C46C0D1772D7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44247C-6AD1-4412-9DFC-0F7C8031E732}" type="pres">
      <dgm:prSet presAssocID="{48EC3ACE-E213-4CF8-A9A3-C46C0D1772D7}" presName="child3group" presStyleCnt="0"/>
      <dgm:spPr/>
    </dgm:pt>
    <dgm:pt modelId="{DA1CEF5D-16D3-41B1-8ECE-E87AE055F97E}" type="pres">
      <dgm:prSet presAssocID="{48EC3ACE-E213-4CF8-A9A3-C46C0D1772D7}" presName="child3" presStyleLbl="bgAcc1" presStyleIdx="2" presStyleCnt="4" custScaleX="111015" custScaleY="156220" custLinFactNeighborX="48475" custLinFactNeighborY="-3681"/>
      <dgm:spPr/>
      <dgm:t>
        <a:bodyPr/>
        <a:lstStyle/>
        <a:p>
          <a:endParaRPr lang="en-US"/>
        </a:p>
      </dgm:t>
    </dgm:pt>
    <dgm:pt modelId="{FB99FE36-B6B9-4789-B37D-EFD37CF76108}" type="pres">
      <dgm:prSet presAssocID="{48EC3ACE-E213-4CF8-A9A3-C46C0D1772D7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72871E-96FE-4AC8-AA96-85C6D34E326F}" type="pres">
      <dgm:prSet presAssocID="{48EC3ACE-E213-4CF8-A9A3-C46C0D1772D7}" presName="child4group" presStyleCnt="0"/>
      <dgm:spPr/>
    </dgm:pt>
    <dgm:pt modelId="{FB8FD6E3-6E1D-451B-8E03-AA06680E2FE0}" type="pres">
      <dgm:prSet presAssocID="{48EC3ACE-E213-4CF8-A9A3-C46C0D1772D7}" presName="child4" presStyleLbl="bgAcc1" presStyleIdx="3" presStyleCnt="4" custLinFactNeighborX="-49240" custLinFactNeighborY="-18597"/>
      <dgm:spPr/>
      <dgm:t>
        <a:bodyPr/>
        <a:lstStyle/>
        <a:p>
          <a:endParaRPr lang="en-US"/>
        </a:p>
      </dgm:t>
    </dgm:pt>
    <dgm:pt modelId="{BE0A42F6-6A93-4AFA-9052-45CCE7C7EFF0}" type="pres">
      <dgm:prSet presAssocID="{48EC3ACE-E213-4CF8-A9A3-C46C0D1772D7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23F755-A849-4CDC-969B-646429FC3B09}" type="pres">
      <dgm:prSet presAssocID="{48EC3ACE-E213-4CF8-A9A3-C46C0D1772D7}" presName="childPlaceholder" presStyleCnt="0"/>
      <dgm:spPr/>
    </dgm:pt>
    <dgm:pt modelId="{AFE879E0-F2CB-4A7D-A1CC-8549413331D5}" type="pres">
      <dgm:prSet presAssocID="{48EC3ACE-E213-4CF8-A9A3-C46C0D1772D7}" presName="circle" presStyleCnt="0"/>
      <dgm:spPr/>
    </dgm:pt>
    <dgm:pt modelId="{7DC3F8D7-A3F3-4D57-A83A-C81D52C1B2D3}" type="pres">
      <dgm:prSet presAssocID="{48EC3ACE-E213-4CF8-A9A3-C46C0D1772D7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08FABD-3A63-410C-87F2-0637C5503067}" type="pres">
      <dgm:prSet presAssocID="{48EC3ACE-E213-4CF8-A9A3-C46C0D1772D7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C0C848-9A88-4985-BB67-7F1A6E54253F}" type="pres">
      <dgm:prSet presAssocID="{48EC3ACE-E213-4CF8-A9A3-C46C0D1772D7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61E853-7374-48B3-B43E-69A73AEEB69F}" type="pres">
      <dgm:prSet presAssocID="{48EC3ACE-E213-4CF8-A9A3-C46C0D1772D7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05BF9D-1AE6-4717-A34D-5A7ED59BE6C1}" type="pres">
      <dgm:prSet presAssocID="{48EC3ACE-E213-4CF8-A9A3-C46C0D1772D7}" presName="quadrantPlaceholder" presStyleCnt="0"/>
      <dgm:spPr/>
    </dgm:pt>
    <dgm:pt modelId="{A3B5086F-8654-4C6B-AC5F-6AF94A94889F}" type="pres">
      <dgm:prSet presAssocID="{48EC3ACE-E213-4CF8-A9A3-C46C0D1772D7}" presName="center1" presStyleLbl="fgShp" presStyleIdx="0" presStyleCnt="2"/>
      <dgm:spPr/>
    </dgm:pt>
    <dgm:pt modelId="{90DEC0F2-95BF-42BB-A444-B3089ED7167E}" type="pres">
      <dgm:prSet presAssocID="{48EC3ACE-E213-4CF8-A9A3-C46C0D1772D7}" presName="center2" presStyleLbl="fgShp" presStyleIdx="1" presStyleCnt="2"/>
      <dgm:spPr/>
    </dgm:pt>
  </dgm:ptLst>
  <dgm:cxnLst>
    <dgm:cxn modelId="{F39CA6AE-0155-4B10-837A-0252B5DACF24}" srcId="{132421A9-5200-4D5C-A347-B879F1052C58}" destId="{ED83787A-2EBA-4029-9C86-9CA2038E5BAE}" srcOrd="2" destOrd="0" parTransId="{A9392A86-20B4-42BF-8969-4734E6FFE4F7}" sibTransId="{90758076-C380-4134-824B-866556B72032}"/>
    <dgm:cxn modelId="{04C361DB-A264-4B53-9869-29678ECE7820}" type="presOf" srcId="{2E846B97-C4E6-4584-9CF7-C6E2C1CE6435}" destId="{D861E853-7374-48B3-B43E-69A73AEEB69F}" srcOrd="0" destOrd="0" presId="urn:microsoft.com/office/officeart/2005/8/layout/cycle4"/>
    <dgm:cxn modelId="{43311187-5D4B-494C-B507-9FBEEB4FB8CB}" type="presOf" srcId="{0134ECFE-7CA0-4248-AD13-03B19438BE05}" destId="{0E8D8E6E-DEC4-421D-8FB6-A135AFBED7C7}" srcOrd="0" destOrd="1" presId="urn:microsoft.com/office/officeart/2005/8/layout/cycle4"/>
    <dgm:cxn modelId="{D6DE4610-6CCB-42A4-B149-2E83D103AE41}" srcId="{2E846B97-C4E6-4584-9CF7-C6E2C1CE6435}" destId="{14E640B0-BAB4-4347-BC36-FCB84D6B45D3}" srcOrd="0" destOrd="0" parTransId="{B7260119-54F0-412B-A979-0D447A0694C7}" sibTransId="{C14EB331-2B7B-40E7-9FEA-9C4EFDD9EFAF}"/>
    <dgm:cxn modelId="{9A6E78C1-39D9-4B69-9F63-D14035D239FA}" type="presOf" srcId="{14E640B0-BAB4-4347-BC36-FCB84D6B45D3}" destId="{FB8FD6E3-6E1D-451B-8E03-AA06680E2FE0}" srcOrd="0" destOrd="0" presId="urn:microsoft.com/office/officeart/2005/8/layout/cycle4"/>
    <dgm:cxn modelId="{2391BD47-2F71-4C83-9007-A354F2C64E2F}" srcId="{132421A9-5200-4D5C-A347-B879F1052C58}" destId="{FDE47E8A-B635-4B18-87F0-D8CB837CC538}" srcOrd="1" destOrd="0" parTransId="{4E22A4B0-B812-4A1C-BEAC-9884AF738749}" sibTransId="{21B828A5-A47F-4669-A98B-06323E3314A4}"/>
    <dgm:cxn modelId="{6B7E11D5-AF1A-42AC-916C-5E3D7C3CF32C}" srcId="{3128E7B9-53EE-4E66-AF55-96DA6BF88512}" destId="{F9AB611A-8FE8-498D-A43A-BD0F7E194243}" srcOrd="1" destOrd="0" parTransId="{7C92E5CE-AFB4-4629-B3DE-6511EE90B74B}" sibTransId="{568DA7F9-B970-462D-8950-24C46A4F0AFD}"/>
    <dgm:cxn modelId="{37C9CC24-B56E-47B3-9466-7F82A325F054}" srcId="{48EC3ACE-E213-4CF8-A9A3-C46C0D1772D7}" destId="{2E846B97-C4E6-4584-9CF7-C6E2C1CE6435}" srcOrd="3" destOrd="0" parTransId="{6CC15C99-BC77-43AF-A468-A1B53F9EA2AB}" sibTransId="{EBD598CD-FF9F-4EDD-AD77-8B50A2163C07}"/>
    <dgm:cxn modelId="{C69F1F82-C819-4788-9318-B6BA0D1AB034}" srcId="{48EC3ACE-E213-4CF8-A9A3-C46C0D1772D7}" destId="{3128E7B9-53EE-4E66-AF55-96DA6BF88512}" srcOrd="0" destOrd="0" parTransId="{34DBC00A-1BFF-4B7E-8334-5CA1CDE580D1}" sibTransId="{0866989E-EE53-4570-93FA-4180042D7D26}"/>
    <dgm:cxn modelId="{D9A8AA6C-186F-4A87-A2AA-1FDB4DFD2007}" type="presOf" srcId="{0134ECFE-7CA0-4248-AD13-03B19438BE05}" destId="{9410AF56-31FE-4F3E-9B4D-C49FF31F79FA}" srcOrd="1" destOrd="1" presId="urn:microsoft.com/office/officeart/2005/8/layout/cycle4"/>
    <dgm:cxn modelId="{340E6D1D-D3BF-4303-863C-51E1F221E2F4}" type="presOf" srcId="{4DEE1B0D-6F4A-4264-BD8A-7E0509D956BA}" destId="{7308FABD-3A63-410C-87F2-0637C5503067}" srcOrd="0" destOrd="0" presId="urn:microsoft.com/office/officeart/2005/8/layout/cycle4"/>
    <dgm:cxn modelId="{BEB7B858-01E2-4DBA-8290-18632EF49BDD}" type="presOf" srcId="{C8A4ADF5-3971-4191-8C22-21D0658B7BA6}" destId="{DA1CEF5D-16D3-41B1-8ECE-E87AE055F97E}" srcOrd="0" destOrd="0" presId="urn:microsoft.com/office/officeart/2005/8/layout/cycle4"/>
    <dgm:cxn modelId="{F2039B30-846A-44A1-AD3C-C4AFAA628D67}" srcId="{132421A9-5200-4D5C-A347-B879F1052C58}" destId="{C8A4ADF5-3971-4191-8C22-21D0658B7BA6}" srcOrd="0" destOrd="0" parTransId="{A7823BAB-E3BA-475C-9EE0-47377A68242D}" sibTransId="{C65E6FC3-73AC-4AF4-9B11-9E1A32E1A437}"/>
    <dgm:cxn modelId="{9B6B5F2A-5D6E-41E5-ACDE-FB324C4D8695}" type="presOf" srcId="{C8A4ADF5-3971-4191-8C22-21D0658B7BA6}" destId="{FB99FE36-B6B9-4789-B37D-EFD37CF76108}" srcOrd="1" destOrd="0" presId="urn:microsoft.com/office/officeart/2005/8/layout/cycle4"/>
    <dgm:cxn modelId="{90756A2C-898A-48E3-A5BA-C64CFFB3C0F4}" type="presOf" srcId="{F9AB611A-8FE8-498D-A43A-BD0F7E194243}" destId="{7EBFD5C1-921F-40E1-996E-E307E751A971}" srcOrd="1" destOrd="1" presId="urn:microsoft.com/office/officeart/2005/8/layout/cycle4"/>
    <dgm:cxn modelId="{0802F8ED-F9BC-4D67-AE3B-2F41FCE2AFDE}" srcId="{48EC3ACE-E213-4CF8-A9A3-C46C0D1772D7}" destId="{4DEE1B0D-6F4A-4264-BD8A-7E0509D956BA}" srcOrd="1" destOrd="0" parTransId="{06DA5633-61BA-4F98-8891-4F6923A5DF4A}" sibTransId="{22319DCC-A5CA-41FA-83FE-639EFB960278}"/>
    <dgm:cxn modelId="{A6531B43-CD65-4782-8E2F-6638D3ECB6C7}" type="presOf" srcId="{48EC3ACE-E213-4CF8-A9A3-C46C0D1772D7}" destId="{B5034736-8657-4F35-A60A-0B38F9426794}" srcOrd="0" destOrd="0" presId="urn:microsoft.com/office/officeart/2005/8/layout/cycle4"/>
    <dgm:cxn modelId="{4E0A1FE8-9C9B-483B-8BA3-9C37FF3CF579}" type="presOf" srcId="{FDE47E8A-B635-4B18-87F0-D8CB837CC538}" destId="{FB99FE36-B6B9-4789-B37D-EFD37CF76108}" srcOrd="1" destOrd="1" presId="urn:microsoft.com/office/officeart/2005/8/layout/cycle4"/>
    <dgm:cxn modelId="{332C404B-4417-4867-9F5A-447943709BBB}" srcId="{48EC3ACE-E213-4CF8-A9A3-C46C0D1772D7}" destId="{132421A9-5200-4D5C-A347-B879F1052C58}" srcOrd="2" destOrd="0" parTransId="{AA5B1041-67D0-4EF8-B10F-EEE611008997}" sibTransId="{A529BAB4-1BC3-4A6D-BCB4-A6BEB7301704}"/>
    <dgm:cxn modelId="{2E993CDA-20CA-47AE-A484-42CCF8BAE4F3}" srcId="{4DEE1B0D-6F4A-4264-BD8A-7E0509D956BA}" destId="{B77F40A1-4BF1-4030-8B4B-026FA4B40456}" srcOrd="0" destOrd="0" parTransId="{BFA9DC54-06E1-4CF5-8044-3E84ED7FBE7E}" sibTransId="{2501451F-6FE8-444A-83A6-516BD5C4598E}"/>
    <dgm:cxn modelId="{F097C5A1-9679-40FA-A64B-A6EB0EDD2FDC}" type="presOf" srcId="{ED83787A-2EBA-4029-9C86-9CA2038E5BAE}" destId="{FB99FE36-B6B9-4789-B37D-EFD37CF76108}" srcOrd="1" destOrd="2" presId="urn:microsoft.com/office/officeart/2005/8/layout/cycle4"/>
    <dgm:cxn modelId="{BBB2E5C3-26CB-45BA-86D9-6EC1832CFB84}" type="presOf" srcId="{132421A9-5200-4D5C-A347-B879F1052C58}" destId="{12C0C848-9A88-4985-BB67-7F1A6E54253F}" srcOrd="0" destOrd="0" presId="urn:microsoft.com/office/officeart/2005/8/layout/cycle4"/>
    <dgm:cxn modelId="{EB2B2FA5-3F29-4553-B1E3-05B0ECC5327F}" type="presOf" srcId="{14E640B0-BAB4-4347-BC36-FCB84D6B45D3}" destId="{BE0A42F6-6A93-4AFA-9052-45CCE7C7EFF0}" srcOrd="1" destOrd="0" presId="urn:microsoft.com/office/officeart/2005/8/layout/cycle4"/>
    <dgm:cxn modelId="{B12A8D7D-D9AA-4BCA-9E92-701AB3CE8C0A}" srcId="{4DEE1B0D-6F4A-4264-BD8A-7E0509D956BA}" destId="{0134ECFE-7CA0-4248-AD13-03B19438BE05}" srcOrd="1" destOrd="0" parTransId="{F7DF0FAA-0B9C-48AB-8587-B109D18C9636}" sibTransId="{D75EE885-3509-463F-BABE-6AF2FAAA07DC}"/>
    <dgm:cxn modelId="{0E9A9445-5809-487C-BE9E-D98D3D1240C5}" type="presOf" srcId="{3128E7B9-53EE-4E66-AF55-96DA6BF88512}" destId="{7DC3F8D7-A3F3-4D57-A83A-C81D52C1B2D3}" srcOrd="0" destOrd="0" presId="urn:microsoft.com/office/officeart/2005/8/layout/cycle4"/>
    <dgm:cxn modelId="{AD42B5FE-DBAD-4483-B84F-C23A8578F622}" type="presOf" srcId="{FDE47E8A-B635-4B18-87F0-D8CB837CC538}" destId="{DA1CEF5D-16D3-41B1-8ECE-E87AE055F97E}" srcOrd="0" destOrd="1" presId="urn:microsoft.com/office/officeart/2005/8/layout/cycle4"/>
    <dgm:cxn modelId="{0AF38F70-E5D7-47F3-8146-2C36C1EF0D23}" type="presOf" srcId="{E3382E46-FEBC-4BF3-9611-66A364B45E6D}" destId="{7EBFD5C1-921F-40E1-996E-E307E751A971}" srcOrd="1" destOrd="0" presId="urn:microsoft.com/office/officeart/2005/8/layout/cycle4"/>
    <dgm:cxn modelId="{85571113-BA7C-4F22-B7E4-523C28203EDD}" type="presOf" srcId="{F9AB611A-8FE8-498D-A43A-BD0F7E194243}" destId="{2DADF102-A300-4FA5-8DF6-3D1F1EE61203}" srcOrd="0" destOrd="1" presId="urn:microsoft.com/office/officeart/2005/8/layout/cycle4"/>
    <dgm:cxn modelId="{29860EC1-FE45-4CBA-B96D-4F59D3A27D3B}" type="presOf" srcId="{ED83787A-2EBA-4029-9C86-9CA2038E5BAE}" destId="{DA1CEF5D-16D3-41B1-8ECE-E87AE055F97E}" srcOrd="0" destOrd="2" presId="urn:microsoft.com/office/officeart/2005/8/layout/cycle4"/>
    <dgm:cxn modelId="{A4EDCD4A-DD4E-4BB7-B99A-D297AF14ACF5}" srcId="{3128E7B9-53EE-4E66-AF55-96DA6BF88512}" destId="{E3382E46-FEBC-4BF3-9611-66A364B45E6D}" srcOrd="0" destOrd="0" parTransId="{30B1AFF2-7013-4361-87A3-3FADAB1ACC0B}" sibTransId="{FF0309A0-585B-450A-B322-E076FD534390}"/>
    <dgm:cxn modelId="{0DB1229E-9E6A-47DC-BAD8-46850CC5561D}" type="presOf" srcId="{B77F40A1-4BF1-4030-8B4B-026FA4B40456}" destId="{9410AF56-31FE-4F3E-9B4D-C49FF31F79FA}" srcOrd="1" destOrd="0" presId="urn:microsoft.com/office/officeart/2005/8/layout/cycle4"/>
    <dgm:cxn modelId="{B271BD0A-371F-42D3-8CE9-8BDCCE32C177}" type="presOf" srcId="{B77F40A1-4BF1-4030-8B4B-026FA4B40456}" destId="{0E8D8E6E-DEC4-421D-8FB6-A135AFBED7C7}" srcOrd="0" destOrd="0" presId="urn:microsoft.com/office/officeart/2005/8/layout/cycle4"/>
    <dgm:cxn modelId="{8D4B86CB-0484-4529-8C52-77109E9929DF}" type="presOf" srcId="{E3382E46-FEBC-4BF3-9611-66A364B45E6D}" destId="{2DADF102-A300-4FA5-8DF6-3D1F1EE61203}" srcOrd="0" destOrd="0" presId="urn:microsoft.com/office/officeart/2005/8/layout/cycle4"/>
    <dgm:cxn modelId="{37851212-03F9-4B61-A0DA-B385CB3C5425}" type="presParOf" srcId="{B5034736-8657-4F35-A60A-0B38F9426794}" destId="{F72656E9-6894-40AD-B246-38C1309EFD7A}" srcOrd="0" destOrd="0" presId="urn:microsoft.com/office/officeart/2005/8/layout/cycle4"/>
    <dgm:cxn modelId="{45486497-26A2-4B31-97D8-4CE358B173CC}" type="presParOf" srcId="{F72656E9-6894-40AD-B246-38C1309EFD7A}" destId="{6F55682F-683B-43D5-93C0-E342A0056784}" srcOrd="0" destOrd="0" presId="urn:microsoft.com/office/officeart/2005/8/layout/cycle4"/>
    <dgm:cxn modelId="{68CC3677-6D87-4063-809A-275AD9FB84A6}" type="presParOf" srcId="{6F55682F-683B-43D5-93C0-E342A0056784}" destId="{2DADF102-A300-4FA5-8DF6-3D1F1EE61203}" srcOrd="0" destOrd="0" presId="urn:microsoft.com/office/officeart/2005/8/layout/cycle4"/>
    <dgm:cxn modelId="{FFC630A4-3854-4D7D-B1A3-2B759609A08C}" type="presParOf" srcId="{6F55682F-683B-43D5-93C0-E342A0056784}" destId="{7EBFD5C1-921F-40E1-996E-E307E751A971}" srcOrd="1" destOrd="0" presId="urn:microsoft.com/office/officeart/2005/8/layout/cycle4"/>
    <dgm:cxn modelId="{CC433B47-906A-49BB-A751-1878251AA841}" type="presParOf" srcId="{F72656E9-6894-40AD-B246-38C1309EFD7A}" destId="{6AE105E8-8857-401E-B5EF-F137928C80C4}" srcOrd="1" destOrd="0" presId="urn:microsoft.com/office/officeart/2005/8/layout/cycle4"/>
    <dgm:cxn modelId="{DB2E825E-4F33-4750-AFA8-C0CA8A762903}" type="presParOf" srcId="{6AE105E8-8857-401E-B5EF-F137928C80C4}" destId="{0E8D8E6E-DEC4-421D-8FB6-A135AFBED7C7}" srcOrd="0" destOrd="0" presId="urn:microsoft.com/office/officeart/2005/8/layout/cycle4"/>
    <dgm:cxn modelId="{5A9DBFBA-399E-4CE0-8ED5-765C45F5A072}" type="presParOf" srcId="{6AE105E8-8857-401E-B5EF-F137928C80C4}" destId="{9410AF56-31FE-4F3E-9B4D-C49FF31F79FA}" srcOrd="1" destOrd="0" presId="urn:microsoft.com/office/officeart/2005/8/layout/cycle4"/>
    <dgm:cxn modelId="{C816A840-8268-4519-85DA-27908F6E4475}" type="presParOf" srcId="{F72656E9-6894-40AD-B246-38C1309EFD7A}" destId="{2D44247C-6AD1-4412-9DFC-0F7C8031E732}" srcOrd="2" destOrd="0" presId="urn:microsoft.com/office/officeart/2005/8/layout/cycle4"/>
    <dgm:cxn modelId="{B362921A-8FD2-4090-A11B-9DCAC146D375}" type="presParOf" srcId="{2D44247C-6AD1-4412-9DFC-0F7C8031E732}" destId="{DA1CEF5D-16D3-41B1-8ECE-E87AE055F97E}" srcOrd="0" destOrd="0" presId="urn:microsoft.com/office/officeart/2005/8/layout/cycle4"/>
    <dgm:cxn modelId="{3F7B56E4-B8D7-4742-9494-2D9844DC7E9C}" type="presParOf" srcId="{2D44247C-6AD1-4412-9DFC-0F7C8031E732}" destId="{FB99FE36-B6B9-4789-B37D-EFD37CF76108}" srcOrd="1" destOrd="0" presId="urn:microsoft.com/office/officeart/2005/8/layout/cycle4"/>
    <dgm:cxn modelId="{04E7EE53-97B4-4C3D-A051-A8D8A254C272}" type="presParOf" srcId="{F72656E9-6894-40AD-B246-38C1309EFD7A}" destId="{1972871E-96FE-4AC8-AA96-85C6D34E326F}" srcOrd="3" destOrd="0" presId="urn:microsoft.com/office/officeart/2005/8/layout/cycle4"/>
    <dgm:cxn modelId="{AF32DEB5-FAA4-480E-8958-BA6E48293579}" type="presParOf" srcId="{1972871E-96FE-4AC8-AA96-85C6D34E326F}" destId="{FB8FD6E3-6E1D-451B-8E03-AA06680E2FE0}" srcOrd="0" destOrd="0" presId="urn:microsoft.com/office/officeart/2005/8/layout/cycle4"/>
    <dgm:cxn modelId="{C9C25B37-9A8B-4BFB-9613-3A329407BD97}" type="presParOf" srcId="{1972871E-96FE-4AC8-AA96-85C6D34E326F}" destId="{BE0A42F6-6A93-4AFA-9052-45CCE7C7EFF0}" srcOrd="1" destOrd="0" presId="urn:microsoft.com/office/officeart/2005/8/layout/cycle4"/>
    <dgm:cxn modelId="{FFB6ED4B-BFE1-4FF4-B2E5-7C412C30EBF3}" type="presParOf" srcId="{F72656E9-6894-40AD-B246-38C1309EFD7A}" destId="{8523F755-A849-4CDC-969B-646429FC3B09}" srcOrd="4" destOrd="0" presId="urn:microsoft.com/office/officeart/2005/8/layout/cycle4"/>
    <dgm:cxn modelId="{0255CCF7-2619-46C5-8E2B-C83795BC71F8}" type="presParOf" srcId="{B5034736-8657-4F35-A60A-0B38F9426794}" destId="{AFE879E0-F2CB-4A7D-A1CC-8549413331D5}" srcOrd="1" destOrd="0" presId="urn:microsoft.com/office/officeart/2005/8/layout/cycle4"/>
    <dgm:cxn modelId="{B143E9B8-97FE-417D-8856-DE26F7BB60FC}" type="presParOf" srcId="{AFE879E0-F2CB-4A7D-A1CC-8549413331D5}" destId="{7DC3F8D7-A3F3-4D57-A83A-C81D52C1B2D3}" srcOrd="0" destOrd="0" presId="urn:microsoft.com/office/officeart/2005/8/layout/cycle4"/>
    <dgm:cxn modelId="{10F1D606-D972-4F9B-A485-EC6457C52BA0}" type="presParOf" srcId="{AFE879E0-F2CB-4A7D-A1CC-8549413331D5}" destId="{7308FABD-3A63-410C-87F2-0637C5503067}" srcOrd="1" destOrd="0" presId="urn:microsoft.com/office/officeart/2005/8/layout/cycle4"/>
    <dgm:cxn modelId="{D6CC6E2B-E59B-4E48-A4AB-4E49D08F12DF}" type="presParOf" srcId="{AFE879E0-F2CB-4A7D-A1CC-8549413331D5}" destId="{12C0C848-9A88-4985-BB67-7F1A6E54253F}" srcOrd="2" destOrd="0" presId="urn:microsoft.com/office/officeart/2005/8/layout/cycle4"/>
    <dgm:cxn modelId="{BFFF2F1F-3A76-4AA3-9B28-1E23F01A0015}" type="presParOf" srcId="{AFE879E0-F2CB-4A7D-A1CC-8549413331D5}" destId="{D861E853-7374-48B3-B43E-69A73AEEB69F}" srcOrd="3" destOrd="0" presId="urn:microsoft.com/office/officeart/2005/8/layout/cycle4"/>
    <dgm:cxn modelId="{04168CBC-8B41-4025-A2E6-BB50827F7E98}" type="presParOf" srcId="{AFE879E0-F2CB-4A7D-A1CC-8549413331D5}" destId="{7E05BF9D-1AE6-4717-A34D-5A7ED59BE6C1}" srcOrd="4" destOrd="0" presId="urn:microsoft.com/office/officeart/2005/8/layout/cycle4"/>
    <dgm:cxn modelId="{0047D6B7-796B-483C-A4FC-5090B31478AE}" type="presParOf" srcId="{B5034736-8657-4F35-A60A-0B38F9426794}" destId="{A3B5086F-8654-4C6B-AC5F-6AF94A94889F}" srcOrd="2" destOrd="0" presId="urn:microsoft.com/office/officeart/2005/8/layout/cycle4"/>
    <dgm:cxn modelId="{B92FEDD2-D688-433A-A327-44DC9AA9D0AF}" type="presParOf" srcId="{B5034736-8657-4F35-A60A-0B38F9426794}" destId="{90DEC0F2-95BF-42BB-A444-B3089ED7167E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13B41F1-61E9-4552-AAF4-0AEF7E4A1F1C}">
      <dsp:nvSpPr>
        <dsp:cNvPr id="0" name=""/>
        <dsp:cNvSpPr/>
      </dsp:nvSpPr>
      <dsp:spPr>
        <a:xfrm>
          <a:off x="3178958" y="53578"/>
          <a:ext cx="2786082" cy="2786082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/>
            <a:t>Cohort</a:t>
          </a:r>
        </a:p>
      </dsp:txBody>
      <dsp:txXfrm>
        <a:off x="3500429" y="428627"/>
        <a:ext cx="2143140" cy="884045"/>
      </dsp:txXfrm>
    </dsp:sp>
    <dsp:sp modelId="{F6F6BAA0-B690-4516-8357-79A485B4DBA1}">
      <dsp:nvSpPr>
        <dsp:cNvPr id="0" name=""/>
        <dsp:cNvSpPr/>
      </dsp:nvSpPr>
      <dsp:spPr>
        <a:xfrm>
          <a:off x="4411264" y="1285883"/>
          <a:ext cx="2786082" cy="2786082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/>
            <a:t>Seminar</a:t>
          </a:r>
        </a:p>
      </dsp:txBody>
      <dsp:txXfrm>
        <a:off x="5911462" y="1607355"/>
        <a:ext cx="1071570" cy="2143140"/>
      </dsp:txXfrm>
    </dsp:sp>
    <dsp:sp modelId="{0850FBED-7B87-4E81-8885-4C5D57C4B777}">
      <dsp:nvSpPr>
        <dsp:cNvPr id="0" name=""/>
        <dsp:cNvSpPr/>
      </dsp:nvSpPr>
      <dsp:spPr>
        <a:xfrm>
          <a:off x="3178958" y="2518189"/>
          <a:ext cx="2786082" cy="2786082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Blogging Circle</a:t>
          </a:r>
          <a:endParaRPr lang="en-US" sz="2200" kern="1200" dirty="0"/>
        </a:p>
      </dsp:txBody>
      <dsp:txXfrm>
        <a:off x="3500429" y="4045176"/>
        <a:ext cx="2143140" cy="884045"/>
      </dsp:txXfrm>
    </dsp:sp>
    <dsp:sp modelId="{2E1DD4EC-476E-4CD0-AA1F-3F70A5FCE5BD}">
      <dsp:nvSpPr>
        <dsp:cNvPr id="0" name=""/>
        <dsp:cNvSpPr/>
      </dsp:nvSpPr>
      <dsp:spPr>
        <a:xfrm>
          <a:off x="1946653" y="1285883"/>
          <a:ext cx="2786082" cy="2786082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Practice Network</a:t>
          </a:r>
          <a:endParaRPr lang="en-US" sz="2200" kern="1200" dirty="0"/>
        </a:p>
      </dsp:txBody>
      <dsp:txXfrm>
        <a:off x="2160967" y="1607355"/>
        <a:ext cx="1071570" cy="214314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A1CEF5D-16D3-41B1-8ECE-E87AE055F97E}">
      <dsp:nvSpPr>
        <dsp:cNvPr id="0" name=""/>
        <dsp:cNvSpPr/>
      </dsp:nvSpPr>
      <dsp:spPr>
        <a:xfrm>
          <a:off x="5650138" y="2407109"/>
          <a:ext cx="2374135" cy="21641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Buddy-Blogs;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Anonymous (performance) blogging</a:t>
          </a:r>
          <a:endParaRPr lang="en-US" sz="14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100" kern="1200" dirty="0"/>
        </a:p>
      </dsp:txBody>
      <dsp:txXfrm>
        <a:off x="6362379" y="2948141"/>
        <a:ext cx="1661895" cy="1623098"/>
      </dsp:txXfrm>
    </dsp:sp>
    <dsp:sp modelId="{FB8FD6E3-6E1D-451B-8E03-AA06680E2FE0}">
      <dsp:nvSpPr>
        <dsp:cNvPr id="0" name=""/>
        <dsp:cNvSpPr/>
      </dsp:nvSpPr>
      <dsp:spPr>
        <a:xfrm>
          <a:off x="188965" y="2589886"/>
          <a:ext cx="2138572" cy="13853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shifting perspectives and goals of lifelong blogger</a:t>
          </a:r>
          <a:endParaRPr lang="en-US" sz="1400" kern="1200" dirty="0"/>
        </a:p>
      </dsp:txBody>
      <dsp:txXfrm>
        <a:off x="188965" y="2936214"/>
        <a:ext cx="1497000" cy="1038982"/>
      </dsp:txXfrm>
    </dsp:sp>
    <dsp:sp modelId="{0E8D8E6E-DEC4-421D-8FB6-A135AFBED7C7}">
      <dsp:nvSpPr>
        <dsp:cNvPr id="0" name=""/>
        <dsp:cNvSpPr/>
      </dsp:nvSpPr>
      <dsp:spPr>
        <a:xfrm>
          <a:off x="5771737" y="110355"/>
          <a:ext cx="1933119" cy="10438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Peer Blogging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Private Journaling</a:t>
          </a:r>
          <a:endParaRPr lang="en-US" sz="1400" kern="1200" dirty="0"/>
        </a:p>
      </dsp:txBody>
      <dsp:txXfrm>
        <a:off x="6351673" y="110355"/>
        <a:ext cx="1353183" cy="782904"/>
      </dsp:txXfrm>
    </dsp:sp>
    <dsp:sp modelId="{2DADF102-A300-4FA5-8DF6-3D1F1EE61203}">
      <dsp:nvSpPr>
        <dsp:cNvPr id="0" name=""/>
        <dsp:cNvSpPr/>
      </dsp:nvSpPr>
      <dsp:spPr>
        <a:xfrm>
          <a:off x="188976" y="110362"/>
          <a:ext cx="2042528" cy="13853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Teacher-supported and moderated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Students do not control or own posts</a:t>
          </a:r>
          <a:endParaRPr lang="en-US" sz="1400" kern="1200" dirty="0"/>
        </a:p>
      </dsp:txBody>
      <dsp:txXfrm>
        <a:off x="188976" y="110362"/>
        <a:ext cx="1429770" cy="1038982"/>
      </dsp:txXfrm>
    </dsp:sp>
    <dsp:sp modelId="{7DC3F8D7-A3F3-4D57-A83A-C81D52C1B2D3}">
      <dsp:nvSpPr>
        <dsp:cNvPr id="0" name=""/>
        <dsp:cNvSpPr/>
      </dsp:nvSpPr>
      <dsp:spPr>
        <a:xfrm>
          <a:off x="2197011" y="345193"/>
          <a:ext cx="1874497" cy="1874497"/>
        </a:xfrm>
        <a:prstGeom prst="pieWedg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Class Blogs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(Cohort)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err="1" smtClean="0"/>
            <a:t>Instructivist</a:t>
          </a:r>
          <a:endParaRPr lang="en-US" sz="1300" kern="1200" dirty="0"/>
        </a:p>
      </dsp:txBody>
      <dsp:txXfrm>
        <a:off x="2197011" y="345193"/>
        <a:ext cx="1874497" cy="1874497"/>
      </dsp:txXfrm>
    </dsp:sp>
    <dsp:sp modelId="{7308FABD-3A63-410C-87F2-0637C5503067}">
      <dsp:nvSpPr>
        <dsp:cNvPr id="0" name=""/>
        <dsp:cNvSpPr/>
      </dsp:nvSpPr>
      <dsp:spPr>
        <a:xfrm rot="5400000">
          <a:off x="4158090" y="345193"/>
          <a:ext cx="1874497" cy="1874497"/>
        </a:xfrm>
        <a:prstGeom prst="pieWedg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Cooperative Blogs (Seminar)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Constructivist</a:t>
          </a:r>
          <a:endParaRPr lang="en-US" sz="1300" kern="1200" dirty="0"/>
        </a:p>
      </dsp:txBody>
      <dsp:txXfrm rot="5400000">
        <a:off x="4158090" y="345193"/>
        <a:ext cx="1874497" cy="1874497"/>
      </dsp:txXfrm>
    </dsp:sp>
    <dsp:sp modelId="{12C0C848-9A88-4985-BB67-7F1A6E54253F}">
      <dsp:nvSpPr>
        <dsp:cNvPr id="0" name=""/>
        <dsp:cNvSpPr/>
      </dsp:nvSpPr>
      <dsp:spPr>
        <a:xfrm rot="10800000">
          <a:off x="4158090" y="2306272"/>
          <a:ext cx="1874497" cy="1874497"/>
        </a:xfrm>
        <a:prstGeom prst="pieWedg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Collaborative Blogs (Blogging Circle)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Transformative</a:t>
          </a:r>
          <a:endParaRPr lang="en-US" sz="1300" kern="1200" dirty="0"/>
        </a:p>
      </dsp:txBody>
      <dsp:txXfrm rot="10800000">
        <a:off x="4158090" y="2306272"/>
        <a:ext cx="1874497" cy="1874497"/>
      </dsp:txXfrm>
    </dsp:sp>
    <dsp:sp modelId="{D861E853-7374-48B3-B43E-69A73AEEB69F}">
      <dsp:nvSpPr>
        <dsp:cNvPr id="0" name=""/>
        <dsp:cNvSpPr/>
      </dsp:nvSpPr>
      <dsp:spPr>
        <a:xfrm rot="16200000">
          <a:off x="2197011" y="2306272"/>
          <a:ext cx="1874497" cy="1874497"/>
        </a:xfrm>
        <a:prstGeom prst="pieWedg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Autonomous Blogs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(Practice Network)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err="1" smtClean="0"/>
            <a:t>Connectivist</a:t>
          </a:r>
          <a:endParaRPr lang="en-US" sz="1300" kern="1200" dirty="0"/>
        </a:p>
      </dsp:txBody>
      <dsp:txXfrm rot="16200000">
        <a:off x="2197011" y="2306272"/>
        <a:ext cx="1874497" cy="1874497"/>
      </dsp:txXfrm>
    </dsp:sp>
    <dsp:sp modelId="{A3B5086F-8654-4C6B-AC5F-6AF94A94889F}">
      <dsp:nvSpPr>
        <dsp:cNvPr id="0" name=""/>
        <dsp:cNvSpPr/>
      </dsp:nvSpPr>
      <dsp:spPr>
        <a:xfrm>
          <a:off x="3791200" y="1873363"/>
          <a:ext cx="647199" cy="562782"/>
        </a:xfrm>
        <a:prstGeom prst="circular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90DEC0F2-95BF-42BB-A444-B3089ED7167E}">
      <dsp:nvSpPr>
        <dsp:cNvPr id="0" name=""/>
        <dsp:cNvSpPr/>
      </dsp:nvSpPr>
      <dsp:spPr>
        <a:xfrm rot="10800000">
          <a:off x="3791200" y="2089817"/>
          <a:ext cx="647199" cy="562782"/>
        </a:xfrm>
        <a:prstGeom prst="circular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CCF1CF-CE56-40C1-BC03-1AB82178E6E7}" type="datetimeFigureOut">
              <a:rPr lang="en-US" smtClean="0"/>
              <a:pPr/>
              <a:t>9/23/2010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7CAF9A-2895-4238-84FA-E06B42EB7DB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7CAF9A-2895-4238-84FA-E06B42EB7DB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FD608D-F8D5-47CF-AAD7-D5E71F2FA6B3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984DD-336A-4376-897C-82CF9837078D}" type="datetimeFigureOut">
              <a:rPr lang="en-US" smtClean="0"/>
              <a:pPr/>
              <a:t>9/23/2010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5873C2A-6397-4D0B-8019-ED85C8DE60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984DD-336A-4376-897C-82CF9837078D}" type="datetimeFigureOut">
              <a:rPr lang="en-US" smtClean="0"/>
              <a:pPr/>
              <a:t>9/23/2010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25873C2A-6397-4D0B-8019-ED85C8DE60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984DD-336A-4376-897C-82CF9837078D}" type="datetimeFigureOut">
              <a:rPr lang="en-US" smtClean="0"/>
              <a:pPr/>
              <a:t>9/23/2010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5873C2A-6397-4D0B-8019-ED85C8DE60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D98984DD-336A-4376-897C-82CF9837078D}" type="datetimeFigureOut">
              <a:rPr lang="en-US" smtClean="0"/>
              <a:pPr/>
              <a:t>9/23/2010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73C2A-6397-4D0B-8019-ED85C8DE60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984DD-336A-4376-897C-82CF9837078D}" type="datetimeFigureOut">
              <a:rPr lang="en-US" smtClean="0"/>
              <a:pPr/>
              <a:t>9/23/2010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25873C2A-6397-4D0B-8019-ED85C8DE60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984DD-336A-4376-897C-82CF9837078D}" type="datetimeFigureOut">
              <a:rPr lang="en-US" smtClean="0"/>
              <a:pPr/>
              <a:t>9/23/2010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25873C2A-6397-4D0B-8019-ED85C8DE60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984DD-336A-4376-897C-82CF9837078D}" type="datetimeFigureOut">
              <a:rPr lang="en-US" smtClean="0"/>
              <a:pPr/>
              <a:t>9/23/2010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5873C2A-6397-4D0B-8019-ED85C8DE60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5873C2A-6397-4D0B-8019-ED85C8DE60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984DD-336A-4376-897C-82CF9837078D}" type="datetimeFigureOut">
              <a:rPr lang="en-US" smtClean="0"/>
              <a:pPr/>
              <a:t>9/23/2010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25873C2A-6397-4D0B-8019-ED85C8DE60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D98984DD-336A-4376-897C-82CF9837078D}" type="datetimeFigureOut">
              <a:rPr lang="en-US" smtClean="0"/>
              <a:pPr/>
              <a:t>9/23/2010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984DD-336A-4376-897C-82CF9837078D}" type="datetimeFigureOut">
              <a:rPr lang="en-US" smtClean="0"/>
              <a:pPr/>
              <a:t>9/23/2010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73C2A-6397-4D0B-8019-ED85C8DE60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25873C2A-6397-4D0B-8019-ED85C8DE60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984DD-336A-4376-897C-82CF9837078D}" type="datetimeFigureOut">
              <a:rPr lang="en-US" smtClean="0"/>
              <a:pPr/>
              <a:t>9/23/2010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D98984DD-336A-4376-897C-82CF9837078D}" type="datetimeFigureOut">
              <a:rPr lang="en-US" smtClean="0"/>
              <a:pPr/>
              <a:t>9/23/2010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5873C2A-6397-4D0B-8019-ED85C8DE60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landing.athabascau.ca/mod/file/download.php?file_guid=9782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edublogging4literacy.edublogs.org/" TargetMode="External"/><Relationship Id="rId2" Type="http://schemas.openxmlformats.org/officeDocument/2006/relationships/hyperlink" Target="mailto:ggroulx@nwcc.bc.c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7944" y="5733256"/>
            <a:ext cx="4629200" cy="566936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solidFill>
                  <a:schemeClr val="bg2"/>
                </a:solidFill>
              </a:rPr>
              <a:t>Glenn </a:t>
            </a:r>
            <a:r>
              <a:rPr lang="en-US" sz="3200" dirty="0" err="1" smtClean="0">
                <a:solidFill>
                  <a:schemeClr val="bg2"/>
                </a:solidFill>
              </a:rPr>
              <a:t>Groulx</a:t>
            </a:r>
            <a:r>
              <a:rPr lang="en-US" sz="3200" dirty="0" smtClean="0">
                <a:solidFill>
                  <a:schemeClr val="bg2"/>
                </a:solidFill>
              </a:rPr>
              <a:t>, B Ed., MDE</a:t>
            </a:r>
            <a:endParaRPr lang="en-US" sz="3200" dirty="0">
              <a:solidFill>
                <a:schemeClr val="bg2"/>
              </a:solidFill>
            </a:endParaRPr>
          </a:p>
        </p:txBody>
      </p:sp>
      <p:pic>
        <p:nvPicPr>
          <p:cNvPr id="4" name="Content Placeholder 3" descr="canopy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4427984" y="3861048"/>
            <a:ext cx="40324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chemeClr val="bg1"/>
                </a:solidFill>
              </a:rPr>
              <a:t>Introducing </a:t>
            </a:r>
            <a:r>
              <a:rPr lang="en-US" sz="5400" dirty="0" err="1" smtClean="0">
                <a:solidFill>
                  <a:schemeClr val="bg1"/>
                </a:solidFill>
              </a:rPr>
              <a:t>Edu</a:t>
            </a:r>
            <a:r>
              <a:rPr lang="en-US" sz="5400" dirty="0" smtClean="0">
                <a:solidFill>
                  <a:schemeClr val="bg1"/>
                </a:solidFill>
              </a:rPr>
              <a:t>-Blogging</a:t>
            </a:r>
            <a:endParaRPr lang="en-US" sz="5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Blogging platforms</a:t>
            </a:r>
          </a:p>
          <a:p>
            <a:r>
              <a:rPr lang="en-US" sz="2400" dirty="0" smtClean="0"/>
              <a:t>Blogging perspectives and settings</a:t>
            </a:r>
          </a:p>
          <a:p>
            <a:r>
              <a:rPr lang="en-US" sz="2400" dirty="0" smtClean="0"/>
              <a:t>Blogging as mentoring</a:t>
            </a:r>
          </a:p>
          <a:p>
            <a:r>
              <a:rPr lang="en-US" sz="2400" dirty="0" smtClean="0"/>
              <a:t>Cohort blogging</a:t>
            </a:r>
          </a:p>
          <a:p>
            <a:r>
              <a:rPr lang="en-US" sz="2400" dirty="0" smtClean="0"/>
              <a:t>Seminar blogging</a:t>
            </a:r>
          </a:p>
          <a:p>
            <a:r>
              <a:rPr lang="en-US" sz="2400" dirty="0" smtClean="0"/>
              <a:t>Autonomous blogging</a:t>
            </a:r>
          </a:p>
          <a:p>
            <a:r>
              <a:rPr lang="en-US" sz="2400" dirty="0" smtClean="0"/>
              <a:t>Blogging paradigms</a:t>
            </a:r>
          </a:p>
          <a:p>
            <a:r>
              <a:rPr lang="en-US" sz="2400" dirty="0" smtClean="0"/>
              <a:t>Implications</a:t>
            </a:r>
          </a:p>
          <a:p>
            <a:r>
              <a:rPr lang="en-US" sz="2400" dirty="0" smtClean="0"/>
              <a:t>Questions and discussion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9508" y="260350"/>
            <a:ext cx="8544984" cy="640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8712967" cy="640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817" y="333375"/>
            <a:ext cx="8352367" cy="626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817" y="333375"/>
            <a:ext cx="8352367" cy="626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210353"/>
            <a:ext cx="8785225" cy="6365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210353"/>
            <a:ext cx="8785225" cy="6365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Blogging Perspectives</a:t>
            </a:r>
            <a:endParaRPr lang="en-US" dirty="0"/>
          </a:p>
        </p:txBody>
      </p:sp>
      <p:pic>
        <p:nvPicPr>
          <p:cNvPr id="9" name="Content Placeholder 8" descr="transformative_learning_cycle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32848" y="1533271"/>
            <a:ext cx="8241792" cy="4559808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Blogging Settings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0" y="1285860"/>
          <a:ext cx="9144000" cy="5357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ath-sharing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190774"/>
            <a:ext cx="8784976" cy="6624735"/>
          </a:xfrm>
        </p:spPr>
      </p:pic>
      <p:sp>
        <p:nvSpPr>
          <p:cNvPr id="5" name="TextBox 4"/>
          <p:cNvSpPr txBox="1"/>
          <p:nvPr/>
        </p:nvSpPr>
        <p:spPr>
          <a:xfrm>
            <a:off x="1331640" y="5733256"/>
            <a:ext cx="5616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Blogging as Mentoring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https://landing.athabascau.ca/mod/file/thumbnail.php?file_guid=9782&amp;size=large">
            <a:hlinkClick r:id="rId2"/>
          </p:cNvPr>
          <p:cNvPicPr>
            <a:picLocks noGrp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0"/>
            <a:ext cx="878497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491880" y="260648"/>
            <a:ext cx="29523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Blogging as Mentoring</a:t>
            </a:r>
            <a:endParaRPr lang="en-US" sz="28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Blogs as Incubators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Content Placeholder 3" descr="frogs eggs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188641"/>
            <a:ext cx="8640960" cy="648285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Cohort Blogging</a:t>
            </a:r>
            <a:endParaRPr lang="en-US" dirty="0"/>
          </a:p>
        </p:txBody>
      </p:sp>
      <p:pic>
        <p:nvPicPr>
          <p:cNvPr id="4" name="Content Placeholder 3" descr="introductory_blogging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1371600"/>
            <a:ext cx="5638799" cy="4038600"/>
          </a:xfrm>
        </p:spPr>
      </p:pic>
      <p:sp>
        <p:nvSpPr>
          <p:cNvPr id="5" name="TextBox 4"/>
          <p:cNvSpPr txBox="1"/>
          <p:nvPr/>
        </p:nvSpPr>
        <p:spPr>
          <a:xfrm>
            <a:off x="4191000" y="1600200"/>
            <a:ext cx="44196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Students blogging to review content specific to course</a:t>
            </a:r>
          </a:p>
          <a:p>
            <a:endParaRPr lang="en-US" dirty="0"/>
          </a:p>
          <a:p>
            <a:r>
              <a:rPr lang="en-US" dirty="0" smtClean="0"/>
              <a:t>Group blog central focus</a:t>
            </a:r>
          </a:p>
          <a:p>
            <a:endParaRPr lang="en-US" dirty="0"/>
          </a:p>
          <a:p>
            <a:r>
              <a:rPr lang="en-US" dirty="0" smtClean="0"/>
              <a:t>Limited interaction between learners as peers; mainly with instructor</a:t>
            </a:r>
          </a:p>
          <a:p>
            <a:endParaRPr lang="en-US" dirty="0"/>
          </a:p>
          <a:p>
            <a:r>
              <a:rPr lang="en-US" dirty="0" smtClean="0"/>
              <a:t>Commenting main form of interaction between instructor and learners</a:t>
            </a:r>
          </a:p>
          <a:p>
            <a:endParaRPr lang="en-US" dirty="0"/>
          </a:p>
          <a:p>
            <a:r>
              <a:rPr lang="en-US" dirty="0" smtClean="0"/>
              <a:t>Tags sometimes used to categorize posts</a:t>
            </a:r>
          </a:p>
          <a:p>
            <a:endParaRPr lang="en-US" dirty="0"/>
          </a:p>
          <a:p>
            <a:r>
              <a:rPr lang="en-US" dirty="0" smtClean="0"/>
              <a:t>Uncertainty and ambivalence common attitudes in learners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Cohort Blogging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US" b="1" dirty="0" smtClean="0"/>
          </a:p>
          <a:p>
            <a:pPr lvl="1"/>
            <a:r>
              <a:rPr lang="en-US" dirty="0" smtClean="0"/>
              <a:t>Peer interaction</a:t>
            </a:r>
          </a:p>
          <a:p>
            <a:pPr lvl="1"/>
            <a:r>
              <a:rPr lang="en-US" dirty="0" smtClean="0"/>
              <a:t>Article critiques</a:t>
            </a:r>
          </a:p>
          <a:p>
            <a:pPr lvl="1"/>
            <a:r>
              <a:rPr lang="en-US" dirty="0" smtClean="0"/>
              <a:t>Reflective posts</a:t>
            </a:r>
          </a:p>
          <a:p>
            <a:pPr lvl="1"/>
            <a:r>
              <a:rPr lang="en-US" dirty="0" smtClean="0"/>
              <a:t>Weaving ideas </a:t>
            </a:r>
          </a:p>
          <a:p>
            <a:pPr lvl="1"/>
            <a:r>
              <a:rPr lang="en-US" dirty="0" smtClean="0"/>
              <a:t>Sharing resources</a:t>
            </a:r>
          </a:p>
          <a:p>
            <a:pPr lvl="1"/>
            <a:r>
              <a:rPr lang="en-US" dirty="0" smtClean="0"/>
              <a:t>Summary reflective posts</a:t>
            </a:r>
          </a:p>
          <a:p>
            <a:pPr lvl="1"/>
            <a:r>
              <a:rPr lang="en-US" dirty="0" smtClean="0"/>
              <a:t>Making initial connections with some peers (buddy system)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797152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Blogs as Encounters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Content Placeholder 3" descr="meeting_of_minds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332656"/>
            <a:ext cx="8568951" cy="626469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Seminar Blogging</a:t>
            </a:r>
            <a:endParaRPr lang="en-US" dirty="0"/>
          </a:p>
        </p:txBody>
      </p:sp>
      <p:pic>
        <p:nvPicPr>
          <p:cNvPr id="4" name="Content Placeholder 3" descr="collaborative_blogging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" y="1447800"/>
            <a:ext cx="8534399" cy="5105400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Seminar Blogging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 smtClean="0"/>
              <a:t>Creation of annotated bookmarks</a:t>
            </a:r>
          </a:p>
          <a:p>
            <a:pPr lvl="1"/>
            <a:r>
              <a:rPr lang="en-US" dirty="0" smtClean="0"/>
              <a:t>Organizing posts for easier retrieval and re-use (piling)</a:t>
            </a:r>
          </a:p>
          <a:p>
            <a:pPr lvl="1"/>
            <a:r>
              <a:rPr lang="en-US" dirty="0" smtClean="0"/>
              <a:t>Pause-points (self-monitoring of progress made)</a:t>
            </a:r>
          </a:p>
          <a:p>
            <a:pPr lvl="1"/>
            <a:r>
              <a:rPr lang="en-US" dirty="0" smtClean="0"/>
              <a:t>Weaving ideas from articles, web sites, blog posts</a:t>
            </a:r>
          </a:p>
          <a:p>
            <a:pPr lvl="1"/>
            <a:r>
              <a:rPr lang="en-US" dirty="0" smtClean="0"/>
              <a:t>Receives feedback mainly from instructor, sometimes from peers</a:t>
            </a:r>
          </a:p>
          <a:p>
            <a:pPr lvl="1"/>
            <a:r>
              <a:rPr lang="en-US" dirty="0" smtClean="0"/>
              <a:t>Critical discussion created extended conversation as comments, then moved to individual blog posts </a:t>
            </a:r>
          </a:p>
          <a:p>
            <a:pPr lvl="1"/>
            <a:r>
              <a:rPr lang="en-US" dirty="0" smtClean="0"/>
              <a:t>Sharing resources and experiences</a:t>
            </a:r>
          </a:p>
          <a:p>
            <a:pPr lvl="1"/>
            <a:r>
              <a:rPr lang="en-US" dirty="0" smtClean="0"/>
              <a:t>Summary individual presentations of seminar topics to group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eminar_Blogging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12404"/>
          </a:xfrm>
        </p:spPr>
      </p:pic>
      <p:sp>
        <p:nvSpPr>
          <p:cNvPr id="5" name="TextBox 4"/>
          <p:cNvSpPr txBox="1"/>
          <p:nvPr/>
        </p:nvSpPr>
        <p:spPr>
          <a:xfrm>
            <a:off x="381000" y="228600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“Blogging Circle”  </a:t>
            </a:r>
            <a:endParaRPr lang="en-US" sz="2400" b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Blogs as Explorations</a:t>
            </a:r>
            <a:endParaRPr lang="en-US" dirty="0"/>
          </a:p>
        </p:txBody>
      </p:sp>
      <p:pic>
        <p:nvPicPr>
          <p:cNvPr id="4" name="Content Placeholder 3" descr="explorations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260648"/>
            <a:ext cx="8640960" cy="633670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Autonomous Blogging within the Blogging Circle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 smtClean="0"/>
              <a:t>Re-tagging of posts</a:t>
            </a:r>
          </a:p>
          <a:p>
            <a:pPr lvl="1"/>
            <a:r>
              <a:rPr lang="en-US" dirty="0" smtClean="0"/>
              <a:t>Revisiting, revising earlier posts</a:t>
            </a:r>
          </a:p>
          <a:p>
            <a:pPr lvl="1"/>
            <a:r>
              <a:rPr lang="en-US" dirty="0" smtClean="0"/>
              <a:t>Weaving ideas from own posts into subsequent posts, as well as weaving comments, articles, web sites, and others’ blog posts</a:t>
            </a:r>
          </a:p>
          <a:p>
            <a:pPr lvl="1"/>
            <a:r>
              <a:rPr lang="en-US" dirty="0" smtClean="0"/>
              <a:t>Receives feedback mainly from instructor, sometimes from peers (not part of cohort or course)</a:t>
            </a:r>
          </a:p>
          <a:p>
            <a:pPr lvl="1"/>
            <a:r>
              <a:rPr lang="en-US" dirty="0" smtClean="0"/>
              <a:t>Engages in self-talk, ideas capture</a:t>
            </a:r>
          </a:p>
          <a:p>
            <a:pPr lvl="1"/>
            <a:r>
              <a:rPr lang="en-US" dirty="0" smtClean="0"/>
              <a:t>More proactive; more engaged with purposeful posting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Blogging for Academic Networking</a:t>
            </a:r>
            <a:endParaRPr lang="en-US" dirty="0"/>
          </a:p>
        </p:txBody>
      </p:sp>
      <p:pic>
        <p:nvPicPr>
          <p:cNvPr id="4" name="Content Placeholder 3" descr="learning_partnerships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188640"/>
            <a:ext cx="8964487" cy="6669360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534400" cy="75895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Autonomous Blogging Within the Practice  Network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51520" y="1844824"/>
            <a:ext cx="8503920" cy="4278216"/>
          </a:xfrm>
        </p:spPr>
        <p:txBody>
          <a:bodyPr>
            <a:normAutofit/>
          </a:bodyPr>
          <a:lstStyle/>
          <a:p>
            <a:pPr lvl="1"/>
            <a:r>
              <a:rPr lang="en-US" dirty="0" smtClean="0"/>
              <a:t>Extensive Re-tagging, Revisiting, and Revising earlier posts</a:t>
            </a:r>
          </a:p>
          <a:p>
            <a:pPr lvl="1"/>
            <a:r>
              <a:rPr lang="en-US" dirty="0" smtClean="0"/>
              <a:t>Participates as observer/guest with other groups of students  in addition to completing own course work</a:t>
            </a:r>
          </a:p>
          <a:p>
            <a:pPr lvl="1"/>
            <a:r>
              <a:rPr lang="en-US" dirty="0" smtClean="0"/>
              <a:t>Engages in resource-sharing as well as path-sharing with group</a:t>
            </a:r>
          </a:p>
          <a:p>
            <a:pPr lvl="1"/>
            <a:r>
              <a:rPr lang="en-US" dirty="0" smtClean="0"/>
              <a:t>Continues to engage in self-talk, ideas capture</a:t>
            </a:r>
          </a:p>
          <a:p>
            <a:pPr lvl="1"/>
            <a:r>
              <a:rPr lang="en-US" dirty="0" smtClean="0"/>
              <a:t>Primarily self-regulated learning, with instructor as observer/guide</a:t>
            </a:r>
          </a:p>
          <a:p>
            <a:pPr lvl="1"/>
            <a:r>
              <a:rPr lang="en-US" dirty="0" smtClean="0"/>
              <a:t>Draws sources from other blogging experts outside institution</a:t>
            </a:r>
          </a:p>
          <a:p>
            <a:pPr lvl="1"/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Blogging Paradigms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467544" y="1556792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en-US" b="1" dirty="0" smtClean="0"/>
              <a:t>Implications for Academic Blogging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91680" y="1772816"/>
            <a:ext cx="5760640" cy="434786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2000" dirty="0" smtClean="0"/>
              <a:t>Blogging needs to be introduced to new student bloggers within a supportive context, so that </a:t>
            </a:r>
            <a:r>
              <a:rPr lang="en-US" sz="2000" i="1" dirty="0" smtClean="0"/>
              <a:t>newcomers are provided aid and resources </a:t>
            </a:r>
            <a:r>
              <a:rPr lang="en-US" sz="2000" dirty="0" smtClean="0"/>
              <a:t>by more experienced peers and facilitators. </a:t>
            </a:r>
          </a:p>
          <a:p>
            <a:pPr algn="just">
              <a:buNone/>
            </a:pPr>
            <a:endParaRPr lang="en-US" sz="2000" dirty="0" smtClean="0"/>
          </a:p>
          <a:p>
            <a:pPr algn="just"/>
            <a:r>
              <a:rPr lang="en-US" sz="2000" dirty="0" smtClean="0"/>
              <a:t>Collaboration with beginners is </a:t>
            </a:r>
            <a:r>
              <a:rPr lang="en-US" sz="2000" i="1" dirty="0" smtClean="0"/>
              <a:t>best supported by a core group of experienced student and facilitator bloggers </a:t>
            </a:r>
            <a:r>
              <a:rPr lang="en-US" sz="2000" dirty="0" smtClean="0"/>
              <a:t>who are willing to provide aid/support.</a:t>
            </a:r>
          </a:p>
          <a:p>
            <a:pPr algn="just">
              <a:buNone/>
            </a:pPr>
            <a:endParaRPr lang="en-US" sz="2000" dirty="0" smtClean="0"/>
          </a:p>
          <a:p>
            <a:pPr algn="just"/>
            <a:r>
              <a:rPr lang="en-US" sz="2000" dirty="0" smtClean="0"/>
              <a:t>All learners and teachers should be more actively encouraged to </a:t>
            </a:r>
            <a:r>
              <a:rPr lang="en-US" sz="2000" i="1" dirty="0" smtClean="0"/>
              <a:t>practice sustained long-term blogging</a:t>
            </a:r>
            <a:r>
              <a:rPr lang="en-US" sz="2000" dirty="0" smtClean="0"/>
              <a:t> within these four learning contexts: Cohort, Seminar, Blogging Circle, and the Practice Network.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tarfish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260649"/>
            <a:ext cx="8640960" cy="6410844"/>
          </a:xfrm>
        </p:spPr>
      </p:pic>
      <p:sp>
        <p:nvSpPr>
          <p:cNvPr id="5" name="TextBox 4"/>
          <p:cNvSpPr txBox="1"/>
          <p:nvPr/>
        </p:nvSpPr>
        <p:spPr>
          <a:xfrm>
            <a:off x="1763688" y="2924944"/>
            <a:ext cx="583264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Questions and Discussion</a:t>
            </a:r>
            <a:endParaRPr lang="en-US" sz="3200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Glenn </a:t>
            </a:r>
            <a:r>
              <a:rPr lang="en-US" dirty="0" err="1" smtClean="0"/>
              <a:t>Groulx</a:t>
            </a:r>
            <a:endParaRPr lang="en-US" dirty="0" smtClean="0"/>
          </a:p>
          <a:p>
            <a:pPr algn="ctr">
              <a:buNone/>
            </a:pPr>
            <a:r>
              <a:rPr lang="en-US" dirty="0" smtClean="0">
                <a:hlinkClick r:id="rId2"/>
              </a:rPr>
              <a:t>ggroulx@nwcc.bc.ca</a:t>
            </a: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>
                <a:hlinkClick r:id="rId3"/>
              </a:rPr>
              <a:t>http://edublogging4literacy.edublogs.org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 algn="ctr"/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338</TotalTime>
  <Words>498</Words>
  <Application>Microsoft Office PowerPoint</Application>
  <PresentationFormat>On-screen Show (4:3)</PresentationFormat>
  <Paragraphs>109</Paragraphs>
  <Slides>27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Civic</vt:lpstr>
      <vt:lpstr>Glenn Groulx, B Ed., MDE</vt:lpstr>
      <vt:lpstr>Presentation Overview</vt:lpstr>
      <vt:lpstr>Slide 3</vt:lpstr>
      <vt:lpstr>Slide 4</vt:lpstr>
      <vt:lpstr>Slide 5</vt:lpstr>
      <vt:lpstr>Slide 6</vt:lpstr>
      <vt:lpstr>Slide 7</vt:lpstr>
      <vt:lpstr>Slide 8</vt:lpstr>
      <vt:lpstr>Blogging Perspectives</vt:lpstr>
      <vt:lpstr>Blogging Settings</vt:lpstr>
      <vt:lpstr>Slide 11</vt:lpstr>
      <vt:lpstr>Slide 12</vt:lpstr>
      <vt:lpstr>Blogs as Incubators</vt:lpstr>
      <vt:lpstr>Cohort Blogging</vt:lpstr>
      <vt:lpstr>Cohort Blogging</vt:lpstr>
      <vt:lpstr>Blogs as Encounters</vt:lpstr>
      <vt:lpstr>Seminar Blogging</vt:lpstr>
      <vt:lpstr>Seminar Blogging</vt:lpstr>
      <vt:lpstr>Slide 19</vt:lpstr>
      <vt:lpstr>Blogs as Explorations</vt:lpstr>
      <vt:lpstr>Autonomous Blogging within the Blogging Circle</vt:lpstr>
      <vt:lpstr>Blogging for Academic Networking</vt:lpstr>
      <vt:lpstr>Autonomous Blogging Within the Practice  Network</vt:lpstr>
      <vt:lpstr>Blogging Paradigms</vt:lpstr>
      <vt:lpstr>Implications for Academic Blogging</vt:lpstr>
      <vt:lpstr>Slide 26</vt:lpstr>
      <vt:lpstr>Thank you!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Blogging for Teachers</dc:title>
  <dc:creator>Glenn</dc:creator>
  <cp:lastModifiedBy>Glenn</cp:lastModifiedBy>
  <cp:revision>31</cp:revision>
  <dcterms:created xsi:type="dcterms:W3CDTF">2010-09-19T21:49:15Z</dcterms:created>
  <dcterms:modified xsi:type="dcterms:W3CDTF">2010-09-23T17:50:54Z</dcterms:modified>
</cp:coreProperties>
</file>