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diagrams/data3.xml" ContentType="application/vnd.openxmlformats-officedocument.drawingml.diagramData+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diagrams/colors3.xml" ContentType="application/vnd.openxmlformats-officedocument.drawingml.diagramColors+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56" r:id="rId2"/>
    <p:sldId id="264" r:id="rId3"/>
    <p:sldId id="296" r:id="rId4"/>
    <p:sldId id="280" r:id="rId5"/>
    <p:sldId id="258" r:id="rId6"/>
    <p:sldId id="282" r:id="rId7"/>
    <p:sldId id="261" r:id="rId8"/>
    <p:sldId id="283" r:id="rId9"/>
    <p:sldId id="259" r:id="rId10"/>
    <p:sldId id="284" r:id="rId11"/>
    <p:sldId id="260" r:id="rId12"/>
    <p:sldId id="285" r:id="rId13"/>
    <p:sldId id="288" r:id="rId14"/>
    <p:sldId id="294" r:id="rId15"/>
    <p:sldId id="289" r:id="rId16"/>
    <p:sldId id="300" r:id="rId17"/>
    <p:sldId id="290" r:id="rId18"/>
    <p:sldId id="292" r:id="rId19"/>
    <p:sldId id="297" r:id="rId20"/>
    <p:sldId id="301" r:id="rId21"/>
    <p:sldId id="293" r:id="rId22"/>
    <p:sldId id="291" r:id="rId23"/>
    <p:sldId id="307" r:id="rId24"/>
    <p:sldId id="303" r:id="rId25"/>
    <p:sldId id="304" r:id="rId26"/>
    <p:sldId id="308" r:id="rId27"/>
    <p:sldId id="299" r:id="rId28"/>
    <p:sldId id="306" r:id="rId29"/>
    <p:sldId id="30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49" autoAdjust="0"/>
  </p:normalViewPr>
  <p:slideViewPr>
    <p:cSldViewPr>
      <p:cViewPr varScale="1">
        <p:scale>
          <a:sx n="64" d="100"/>
          <a:sy n="64" d="100"/>
        </p:scale>
        <p:origin x="-6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Knowledge </a:t>
            </a:r>
            <a:r>
              <a:rPr lang="en-US" dirty="0" smtClean="0"/>
              <a:t>Construction </a:t>
            </a:r>
            <a:r>
              <a:rPr lang="en-US" dirty="0"/>
              <a:t>Events</a:t>
            </a:r>
          </a:p>
        </c:rich>
      </c:tx>
      <c:layout>
        <c:manualLayout>
          <c:xMode val="edge"/>
          <c:yMode val="edge"/>
          <c:x val="0.23944881889763786"/>
          <c:y val="0"/>
        </c:manualLayout>
      </c:layout>
    </c:title>
    <c:view3D>
      <c:rotX val="30"/>
      <c:perspective val="30"/>
    </c:view3D>
    <c:plotArea>
      <c:layout/>
      <c:pie3DChart>
        <c:varyColors val="1"/>
        <c:ser>
          <c:idx val="0"/>
          <c:order val="0"/>
          <c:tx>
            <c:strRef>
              <c:f>Sheet1!$B$1</c:f>
              <c:strCache>
                <c:ptCount val="1"/>
                <c:pt idx="0">
                  <c:v>Knowledge Building Events</c:v>
                </c:pt>
              </c:strCache>
            </c:strRef>
          </c:tx>
          <c:cat>
            <c:strRef>
              <c:f>Sheet1!$A$2:$A$5</c:f>
              <c:strCache>
                <c:ptCount val="4"/>
                <c:pt idx="0">
                  <c:v>Cohort</c:v>
                </c:pt>
                <c:pt idx="1">
                  <c:v>Seminar</c:v>
                </c:pt>
                <c:pt idx="2">
                  <c:v>Blogging Circle</c:v>
                </c:pt>
                <c:pt idx="3">
                  <c:v>Practice Network</c:v>
                </c:pt>
              </c:strCache>
            </c:strRef>
          </c:cat>
          <c:val>
            <c:numRef>
              <c:f>Sheet1!$B$2:$B$5</c:f>
              <c:numCache>
                <c:formatCode>General</c:formatCode>
                <c:ptCount val="4"/>
                <c:pt idx="0">
                  <c:v>10</c:v>
                </c:pt>
                <c:pt idx="1">
                  <c:v>15</c:v>
                </c:pt>
                <c:pt idx="2">
                  <c:v>40</c:v>
                </c:pt>
                <c:pt idx="3">
                  <c:v>35</c:v>
                </c:pt>
              </c:numCache>
            </c:numRef>
          </c:val>
        </c:ser>
      </c:pie3DChart>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rotX val="30"/>
      <c:perspective val="30"/>
    </c:view3D>
    <c:plotArea>
      <c:layout/>
      <c:pie3DChart>
        <c:varyColors val="1"/>
        <c:ser>
          <c:idx val="0"/>
          <c:order val="0"/>
          <c:tx>
            <c:strRef>
              <c:f>Sheet1!$B$1</c:f>
              <c:strCache>
                <c:ptCount val="1"/>
                <c:pt idx="0">
                  <c:v>Network Construction Events</c:v>
                </c:pt>
              </c:strCache>
            </c:strRef>
          </c:tx>
          <c:cat>
            <c:strRef>
              <c:f>Sheet1!$A$2:$A$5</c:f>
              <c:strCache>
                <c:ptCount val="4"/>
                <c:pt idx="0">
                  <c:v>Cohort</c:v>
                </c:pt>
                <c:pt idx="1">
                  <c:v>Seminar</c:v>
                </c:pt>
                <c:pt idx="2">
                  <c:v>Blogging Circle</c:v>
                </c:pt>
                <c:pt idx="3">
                  <c:v>Practice Network</c:v>
                </c:pt>
              </c:strCache>
            </c:strRef>
          </c:cat>
          <c:val>
            <c:numRef>
              <c:f>Sheet1!$B$2:$B$5</c:f>
              <c:numCache>
                <c:formatCode>General</c:formatCode>
                <c:ptCount val="4"/>
                <c:pt idx="0">
                  <c:v>13</c:v>
                </c:pt>
                <c:pt idx="1">
                  <c:v>27</c:v>
                </c:pt>
                <c:pt idx="2">
                  <c:v>20</c:v>
                </c:pt>
                <c:pt idx="3">
                  <c:v>40</c:v>
                </c:pt>
              </c:numCache>
            </c:numRef>
          </c:val>
        </c:ser>
      </c:pie3DChart>
    </c:plotArea>
    <c:legend>
      <c:legendPos val="r"/>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 </a:t>
            </a:r>
            <a:r>
              <a:rPr lang="en-US" dirty="0" smtClean="0"/>
              <a:t>Knowledge/Network Construction Events</a:t>
            </a:r>
            <a:endParaRPr lang="en-US" dirty="0"/>
          </a:p>
        </c:rich>
      </c:tx>
      <c:layout>
        <c:manualLayout>
          <c:xMode val="edge"/>
          <c:yMode val="edge"/>
          <c:x val="0.10808823529411767"/>
          <c:y val="4.0816326530612242E-2"/>
        </c:manualLayout>
      </c:layout>
    </c:title>
    <c:view3D>
      <c:rotX val="30"/>
      <c:perspective val="30"/>
    </c:view3D>
    <c:plotArea>
      <c:layout/>
      <c:pie3DChart>
        <c:varyColors val="1"/>
        <c:ser>
          <c:idx val="0"/>
          <c:order val="0"/>
          <c:tx>
            <c:strRef>
              <c:f>Sheet1!$B$1</c:f>
              <c:strCache>
                <c:ptCount val="1"/>
                <c:pt idx="0">
                  <c:v> Events</c:v>
                </c:pt>
              </c:strCache>
            </c:strRef>
          </c:tx>
          <c:cat>
            <c:strRef>
              <c:f>Sheet1!$A$2:$A$5</c:f>
              <c:strCache>
                <c:ptCount val="4"/>
                <c:pt idx="0">
                  <c:v>Cohort</c:v>
                </c:pt>
                <c:pt idx="1">
                  <c:v>Seminar</c:v>
                </c:pt>
                <c:pt idx="2">
                  <c:v>Blogging Circle</c:v>
                </c:pt>
                <c:pt idx="3">
                  <c:v>Practice Network</c:v>
                </c:pt>
              </c:strCache>
            </c:strRef>
          </c:cat>
          <c:val>
            <c:numRef>
              <c:f>Sheet1!$B$2:$B$5</c:f>
              <c:numCache>
                <c:formatCode>General</c:formatCode>
                <c:ptCount val="4"/>
                <c:pt idx="0">
                  <c:v>53</c:v>
                </c:pt>
                <c:pt idx="1">
                  <c:v>98</c:v>
                </c:pt>
                <c:pt idx="2">
                  <c:v>160</c:v>
                </c:pt>
                <c:pt idx="3">
                  <c:v>181</c:v>
                </c:pt>
              </c:numCache>
            </c:numRef>
          </c:val>
        </c:ser>
      </c:pie3DChart>
    </c:plotArea>
    <c:legend>
      <c:legendPos val="r"/>
      <c:layout/>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bar3DChart>
        <c:barDir val="bar"/>
        <c:grouping val="clustered"/>
        <c:ser>
          <c:idx val="0"/>
          <c:order val="0"/>
          <c:tx>
            <c:strRef>
              <c:f>Sheet1!$B$1</c:f>
              <c:strCache>
                <c:ptCount val="1"/>
                <c:pt idx="0">
                  <c:v>Total Events</c:v>
                </c:pt>
              </c:strCache>
            </c:strRef>
          </c:tx>
          <c:cat>
            <c:strRef>
              <c:f>Sheet1!$A$2:$A$5</c:f>
              <c:strCache>
                <c:ptCount val="4"/>
                <c:pt idx="0">
                  <c:v>Practice Network</c:v>
                </c:pt>
                <c:pt idx="1">
                  <c:v>Blogging Circle</c:v>
                </c:pt>
                <c:pt idx="2">
                  <c:v>Seminar</c:v>
                </c:pt>
                <c:pt idx="3">
                  <c:v>Cohort</c:v>
                </c:pt>
              </c:strCache>
            </c:strRef>
          </c:cat>
          <c:val>
            <c:numRef>
              <c:f>Sheet1!$B$2:$B$5</c:f>
              <c:numCache>
                <c:formatCode>General</c:formatCode>
                <c:ptCount val="4"/>
                <c:pt idx="0">
                  <c:v>181</c:v>
                </c:pt>
                <c:pt idx="1">
                  <c:v>160</c:v>
                </c:pt>
                <c:pt idx="2">
                  <c:v>98</c:v>
                </c:pt>
                <c:pt idx="3">
                  <c:v>53</c:v>
                </c:pt>
              </c:numCache>
            </c:numRef>
          </c:val>
        </c:ser>
        <c:ser>
          <c:idx val="1"/>
          <c:order val="1"/>
          <c:tx>
            <c:strRef>
              <c:f>Sheet1!$C$1</c:f>
              <c:strCache>
                <c:ptCount val="1"/>
                <c:pt idx="0">
                  <c:v>Knowledge</c:v>
                </c:pt>
              </c:strCache>
            </c:strRef>
          </c:tx>
          <c:cat>
            <c:strRef>
              <c:f>Sheet1!$A$2:$A$5</c:f>
              <c:strCache>
                <c:ptCount val="4"/>
                <c:pt idx="0">
                  <c:v>Practice Network</c:v>
                </c:pt>
                <c:pt idx="1">
                  <c:v>Blogging Circle</c:v>
                </c:pt>
                <c:pt idx="2">
                  <c:v>Seminar</c:v>
                </c:pt>
                <c:pt idx="3">
                  <c:v>Cohort</c:v>
                </c:pt>
              </c:strCache>
            </c:strRef>
          </c:cat>
          <c:val>
            <c:numRef>
              <c:f>Sheet1!$C$2:$C$5</c:f>
              <c:numCache>
                <c:formatCode>General</c:formatCode>
                <c:ptCount val="4"/>
                <c:pt idx="0">
                  <c:v>104</c:v>
                </c:pt>
                <c:pt idx="1">
                  <c:v>121</c:v>
                </c:pt>
                <c:pt idx="2">
                  <c:v>46</c:v>
                </c:pt>
                <c:pt idx="3">
                  <c:v>29</c:v>
                </c:pt>
              </c:numCache>
            </c:numRef>
          </c:val>
        </c:ser>
        <c:ser>
          <c:idx val="2"/>
          <c:order val="2"/>
          <c:tx>
            <c:strRef>
              <c:f>Sheet1!$D$1</c:f>
              <c:strCache>
                <c:ptCount val="1"/>
                <c:pt idx="0">
                  <c:v>Networking</c:v>
                </c:pt>
              </c:strCache>
            </c:strRef>
          </c:tx>
          <c:cat>
            <c:strRef>
              <c:f>Sheet1!$A$2:$A$5</c:f>
              <c:strCache>
                <c:ptCount val="4"/>
                <c:pt idx="0">
                  <c:v>Practice Network</c:v>
                </c:pt>
                <c:pt idx="1">
                  <c:v>Blogging Circle</c:v>
                </c:pt>
                <c:pt idx="2">
                  <c:v>Seminar</c:v>
                </c:pt>
                <c:pt idx="3">
                  <c:v>Cohort</c:v>
                </c:pt>
              </c:strCache>
            </c:strRef>
          </c:cat>
          <c:val>
            <c:numRef>
              <c:f>Sheet1!$D$2:$D$5</c:f>
              <c:numCache>
                <c:formatCode>General</c:formatCode>
                <c:ptCount val="4"/>
                <c:pt idx="0">
                  <c:v>77</c:v>
                </c:pt>
                <c:pt idx="1">
                  <c:v>39</c:v>
                </c:pt>
                <c:pt idx="2">
                  <c:v>52</c:v>
                </c:pt>
                <c:pt idx="3">
                  <c:v>24</c:v>
                </c:pt>
              </c:numCache>
            </c:numRef>
          </c:val>
        </c:ser>
        <c:shape val="cylinder"/>
        <c:axId val="44882560"/>
        <c:axId val="58562816"/>
        <c:axId val="0"/>
      </c:bar3DChart>
      <c:catAx>
        <c:axId val="44882560"/>
        <c:scaling>
          <c:orientation val="minMax"/>
        </c:scaling>
        <c:axPos val="l"/>
        <c:tickLblPos val="nextTo"/>
        <c:crossAx val="58562816"/>
        <c:crosses val="autoZero"/>
        <c:auto val="1"/>
        <c:lblAlgn val="ctr"/>
        <c:lblOffset val="100"/>
      </c:catAx>
      <c:valAx>
        <c:axId val="58562816"/>
        <c:scaling>
          <c:orientation val="minMax"/>
        </c:scaling>
        <c:axPos val="b"/>
        <c:majorGridlines/>
        <c:numFmt formatCode="General" sourceLinked="1"/>
        <c:tickLblPos val="nextTo"/>
        <c:crossAx val="44882560"/>
        <c:crosses val="autoZero"/>
        <c:crossBetween val="between"/>
      </c:valAx>
    </c:plotArea>
    <c:legend>
      <c:legendPos val="r"/>
      <c:layout/>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B1E95A-8C4D-475F-8DFC-891B9919A25F}" type="doc">
      <dgm:prSet loTypeId="urn:microsoft.com/office/officeart/2005/8/layout/venn1" loCatId="relationship" qsTypeId="urn:microsoft.com/office/officeart/2005/8/quickstyle/simple1" qsCatId="simple" csTypeId="urn:microsoft.com/office/officeart/2005/8/colors/colorful1" csCatId="colorful" phldr="1"/>
      <dgm:spPr/>
      <dgm:t>
        <a:bodyPr/>
        <a:lstStyle/>
        <a:p>
          <a:endParaRPr lang="en-US"/>
        </a:p>
      </dgm:t>
    </dgm:pt>
    <dgm:pt modelId="{8654EDD1-8F79-464C-B2A2-ECBEDBAEC101}">
      <dgm:prSet phldrT="[Text]"/>
      <dgm:spPr/>
      <dgm:t>
        <a:bodyPr/>
        <a:lstStyle/>
        <a:p>
          <a:r>
            <a:rPr lang="en-US" dirty="0"/>
            <a:t>Cohort</a:t>
          </a:r>
        </a:p>
      </dgm:t>
    </dgm:pt>
    <dgm:pt modelId="{6ECFFDF0-A4EA-4EA3-874C-6627B646E38E}" type="parTrans" cxnId="{CD6E790D-25EB-4203-8F05-8CDEE65A3E2E}">
      <dgm:prSet/>
      <dgm:spPr/>
      <dgm:t>
        <a:bodyPr/>
        <a:lstStyle/>
        <a:p>
          <a:endParaRPr lang="en-US"/>
        </a:p>
      </dgm:t>
    </dgm:pt>
    <dgm:pt modelId="{B4562D48-697F-4050-A0A3-80228D94FCAC}" type="sibTrans" cxnId="{CD6E790D-25EB-4203-8F05-8CDEE65A3E2E}">
      <dgm:prSet/>
      <dgm:spPr/>
      <dgm:t>
        <a:bodyPr/>
        <a:lstStyle/>
        <a:p>
          <a:endParaRPr lang="en-US"/>
        </a:p>
      </dgm:t>
    </dgm:pt>
    <dgm:pt modelId="{DDE2BDA5-DA60-4185-A2E0-8ECF1E0A6067}">
      <dgm:prSet phldrT="[Text]"/>
      <dgm:spPr/>
      <dgm:t>
        <a:bodyPr/>
        <a:lstStyle/>
        <a:p>
          <a:r>
            <a:rPr lang="en-US" dirty="0"/>
            <a:t>Seminar</a:t>
          </a:r>
        </a:p>
      </dgm:t>
    </dgm:pt>
    <dgm:pt modelId="{5E245A9E-59B1-4380-AA01-0E34EF386D77}" type="parTrans" cxnId="{2DA1F231-C25E-4100-91AC-07864DD7A911}">
      <dgm:prSet/>
      <dgm:spPr/>
      <dgm:t>
        <a:bodyPr/>
        <a:lstStyle/>
        <a:p>
          <a:endParaRPr lang="en-US"/>
        </a:p>
      </dgm:t>
    </dgm:pt>
    <dgm:pt modelId="{352C72EE-E63C-49DB-8021-D99447825384}" type="sibTrans" cxnId="{2DA1F231-C25E-4100-91AC-07864DD7A911}">
      <dgm:prSet/>
      <dgm:spPr/>
      <dgm:t>
        <a:bodyPr/>
        <a:lstStyle/>
        <a:p>
          <a:endParaRPr lang="en-US"/>
        </a:p>
      </dgm:t>
    </dgm:pt>
    <dgm:pt modelId="{A07E40BF-F76D-4BCF-8B95-5EC02B37639F}">
      <dgm:prSet phldrT="[Text]"/>
      <dgm:spPr/>
      <dgm:t>
        <a:bodyPr/>
        <a:lstStyle/>
        <a:p>
          <a:r>
            <a:rPr lang="en-US" dirty="0" smtClean="0"/>
            <a:t>Blogging Circle</a:t>
          </a:r>
          <a:endParaRPr lang="en-US" dirty="0"/>
        </a:p>
      </dgm:t>
    </dgm:pt>
    <dgm:pt modelId="{52144FC9-E141-4511-B482-971881A3353D}" type="parTrans" cxnId="{97FBD17D-010D-436D-88B2-28162BCFA023}">
      <dgm:prSet/>
      <dgm:spPr/>
      <dgm:t>
        <a:bodyPr/>
        <a:lstStyle/>
        <a:p>
          <a:endParaRPr lang="en-US"/>
        </a:p>
      </dgm:t>
    </dgm:pt>
    <dgm:pt modelId="{C5A0222E-6278-4075-8F5E-26BA2D913AFA}" type="sibTrans" cxnId="{97FBD17D-010D-436D-88B2-28162BCFA023}">
      <dgm:prSet/>
      <dgm:spPr/>
      <dgm:t>
        <a:bodyPr/>
        <a:lstStyle/>
        <a:p>
          <a:endParaRPr lang="en-US"/>
        </a:p>
      </dgm:t>
    </dgm:pt>
    <dgm:pt modelId="{ADE8AD6F-59F2-4A43-8989-835799F77915}">
      <dgm:prSet phldrT="[Text]"/>
      <dgm:spPr/>
      <dgm:t>
        <a:bodyPr/>
        <a:lstStyle/>
        <a:p>
          <a:r>
            <a:rPr lang="en-US" dirty="0" smtClean="0"/>
            <a:t>Practice Network</a:t>
          </a:r>
          <a:endParaRPr lang="en-US" dirty="0"/>
        </a:p>
      </dgm:t>
    </dgm:pt>
    <dgm:pt modelId="{8959F075-81EC-423D-BDDD-9B9F0CACE40C}" type="parTrans" cxnId="{3218F146-7D23-4CE2-B7D1-4CD1ABA9852A}">
      <dgm:prSet/>
      <dgm:spPr/>
      <dgm:t>
        <a:bodyPr/>
        <a:lstStyle/>
        <a:p>
          <a:endParaRPr lang="en-US"/>
        </a:p>
      </dgm:t>
    </dgm:pt>
    <dgm:pt modelId="{D1EADAC4-203E-420B-A18B-E4B976EDDE34}" type="sibTrans" cxnId="{3218F146-7D23-4CE2-B7D1-4CD1ABA9852A}">
      <dgm:prSet/>
      <dgm:spPr/>
      <dgm:t>
        <a:bodyPr/>
        <a:lstStyle/>
        <a:p>
          <a:endParaRPr lang="en-US"/>
        </a:p>
      </dgm:t>
    </dgm:pt>
    <dgm:pt modelId="{7E7567D1-D376-413C-BB27-1A333340893D}" type="pres">
      <dgm:prSet presAssocID="{A5B1E95A-8C4D-475F-8DFC-891B9919A25F}" presName="compositeShape" presStyleCnt="0">
        <dgm:presLayoutVars>
          <dgm:chMax val="7"/>
          <dgm:dir/>
          <dgm:resizeHandles val="exact"/>
        </dgm:presLayoutVars>
      </dgm:prSet>
      <dgm:spPr/>
      <dgm:t>
        <a:bodyPr/>
        <a:lstStyle/>
        <a:p>
          <a:endParaRPr lang="en-US"/>
        </a:p>
      </dgm:t>
    </dgm:pt>
    <dgm:pt modelId="{E13B41F1-61E9-4552-AAF4-0AEF7E4A1F1C}" type="pres">
      <dgm:prSet presAssocID="{8654EDD1-8F79-464C-B2A2-ECBEDBAEC101}" presName="circ1" presStyleLbl="vennNode1" presStyleIdx="0" presStyleCnt="4"/>
      <dgm:spPr/>
      <dgm:t>
        <a:bodyPr/>
        <a:lstStyle/>
        <a:p>
          <a:endParaRPr lang="en-US"/>
        </a:p>
      </dgm:t>
    </dgm:pt>
    <dgm:pt modelId="{10739A70-BD23-43B1-9D6A-5BC7EAE2EDCB}" type="pres">
      <dgm:prSet presAssocID="{8654EDD1-8F79-464C-B2A2-ECBEDBAEC101}" presName="circ1Tx" presStyleLbl="revTx" presStyleIdx="0" presStyleCnt="0">
        <dgm:presLayoutVars>
          <dgm:chMax val="0"/>
          <dgm:chPref val="0"/>
          <dgm:bulletEnabled val="1"/>
        </dgm:presLayoutVars>
      </dgm:prSet>
      <dgm:spPr/>
      <dgm:t>
        <a:bodyPr/>
        <a:lstStyle/>
        <a:p>
          <a:endParaRPr lang="en-US"/>
        </a:p>
      </dgm:t>
    </dgm:pt>
    <dgm:pt modelId="{F6F6BAA0-B690-4516-8357-79A485B4DBA1}" type="pres">
      <dgm:prSet presAssocID="{DDE2BDA5-DA60-4185-A2E0-8ECF1E0A6067}" presName="circ2" presStyleLbl="vennNode1" presStyleIdx="1" presStyleCnt="4"/>
      <dgm:spPr/>
      <dgm:t>
        <a:bodyPr/>
        <a:lstStyle/>
        <a:p>
          <a:endParaRPr lang="en-US"/>
        </a:p>
      </dgm:t>
    </dgm:pt>
    <dgm:pt modelId="{54859683-78F4-4310-AE6D-F7083E12C4C1}" type="pres">
      <dgm:prSet presAssocID="{DDE2BDA5-DA60-4185-A2E0-8ECF1E0A6067}" presName="circ2Tx" presStyleLbl="revTx" presStyleIdx="0" presStyleCnt="0">
        <dgm:presLayoutVars>
          <dgm:chMax val="0"/>
          <dgm:chPref val="0"/>
          <dgm:bulletEnabled val="1"/>
        </dgm:presLayoutVars>
      </dgm:prSet>
      <dgm:spPr/>
      <dgm:t>
        <a:bodyPr/>
        <a:lstStyle/>
        <a:p>
          <a:endParaRPr lang="en-US"/>
        </a:p>
      </dgm:t>
    </dgm:pt>
    <dgm:pt modelId="{0850FBED-7B87-4E81-8885-4C5D57C4B777}" type="pres">
      <dgm:prSet presAssocID="{A07E40BF-F76D-4BCF-8B95-5EC02B37639F}" presName="circ3" presStyleLbl="vennNode1" presStyleIdx="2" presStyleCnt="4"/>
      <dgm:spPr/>
      <dgm:t>
        <a:bodyPr/>
        <a:lstStyle/>
        <a:p>
          <a:endParaRPr lang="en-US"/>
        </a:p>
      </dgm:t>
    </dgm:pt>
    <dgm:pt modelId="{4325D949-D068-456D-87A9-7D4DB37B55AB}" type="pres">
      <dgm:prSet presAssocID="{A07E40BF-F76D-4BCF-8B95-5EC02B37639F}" presName="circ3Tx" presStyleLbl="revTx" presStyleIdx="0" presStyleCnt="0">
        <dgm:presLayoutVars>
          <dgm:chMax val="0"/>
          <dgm:chPref val="0"/>
          <dgm:bulletEnabled val="1"/>
        </dgm:presLayoutVars>
      </dgm:prSet>
      <dgm:spPr/>
      <dgm:t>
        <a:bodyPr/>
        <a:lstStyle/>
        <a:p>
          <a:endParaRPr lang="en-US"/>
        </a:p>
      </dgm:t>
    </dgm:pt>
    <dgm:pt modelId="{2E1DD4EC-476E-4CD0-AA1F-3F70A5FCE5BD}" type="pres">
      <dgm:prSet presAssocID="{ADE8AD6F-59F2-4A43-8989-835799F77915}" presName="circ4" presStyleLbl="vennNode1" presStyleIdx="3" presStyleCnt="4"/>
      <dgm:spPr/>
      <dgm:t>
        <a:bodyPr/>
        <a:lstStyle/>
        <a:p>
          <a:endParaRPr lang="en-US"/>
        </a:p>
      </dgm:t>
    </dgm:pt>
    <dgm:pt modelId="{E60DB60A-A44E-499E-BAA5-5574EEBBE505}" type="pres">
      <dgm:prSet presAssocID="{ADE8AD6F-59F2-4A43-8989-835799F77915}" presName="circ4Tx" presStyleLbl="revTx" presStyleIdx="0" presStyleCnt="0">
        <dgm:presLayoutVars>
          <dgm:chMax val="0"/>
          <dgm:chPref val="0"/>
          <dgm:bulletEnabled val="1"/>
        </dgm:presLayoutVars>
      </dgm:prSet>
      <dgm:spPr/>
      <dgm:t>
        <a:bodyPr/>
        <a:lstStyle/>
        <a:p>
          <a:endParaRPr lang="en-US"/>
        </a:p>
      </dgm:t>
    </dgm:pt>
  </dgm:ptLst>
  <dgm:cxnLst>
    <dgm:cxn modelId="{4709BCF4-9439-41FD-B7E4-B9C00F36A7DC}" type="presOf" srcId="{8654EDD1-8F79-464C-B2A2-ECBEDBAEC101}" destId="{10739A70-BD23-43B1-9D6A-5BC7EAE2EDCB}" srcOrd="1" destOrd="0" presId="urn:microsoft.com/office/officeart/2005/8/layout/venn1"/>
    <dgm:cxn modelId="{1FD68E09-2AD3-4CAF-B26C-8934B8ED63FF}" type="presOf" srcId="{DDE2BDA5-DA60-4185-A2E0-8ECF1E0A6067}" destId="{54859683-78F4-4310-AE6D-F7083E12C4C1}" srcOrd="1" destOrd="0" presId="urn:microsoft.com/office/officeart/2005/8/layout/venn1"/>
    <dgm:cxn modelId="{CD6E790D-25EB-4203-8F05-8CDEE65A3E2E}" srcId="{A5B1E95A-8C4D-475F-8DFC-891B9919A25F}" destId="{8654EDD1-8F79-464C-B2A2-ECBEDBAEC101}" srcOrd="0" destOrd="0" parTransId="{6ECFFDF0-A4EA-4EA3-874C-6627B646E38E}" sibTransId="{B4562D48-697F-4050-A0A3-80228D94FCAC}"/>
    <dgm:cxn modelId="{3030E785-EA62-43D3-8CAA-DDB909236700}" type="presOf" srcId="{ADE8AD6F-59F2-4A43-8989-835799F77915}" destId="{E60DB60A-A44E-499E-BAA5-5574EEBBE505}" srcOrd="1" destOrd="0" presId="urn:microsoft.com/office/officeart/2005/8/layout/venn1"/>
    <dgm:cxn modelId="{97FBD17D-010D-436D-88B2-28162BCFA023}" srcId="{A5B1E95A-8C4D-475F-8DFC-891B9919A25F}" destId="{A07E40BF-F76D-4BCF-8B95-5EC02B37639F}" srcOrd="2" destOrd="0" parTransId="{52144FC9-E141-4511-B482-971881A3353D}" sibTransId="{C5A0222E-6278-4075-8F5E-26BA2D913AFA}"/>
    <dgm:cxn modelId="{5EA8EAF7-69B3-4ECE-A911-2D45CFD91262}" type="presOf" srcId="{ADE8AD6F-59F2-4A43-8989-835799F77915}" destId="{2E1DD4EC-476E-4CD0-AA1F-3F70A5FCE5BD}" srcOrd="0" destOrd="0" presId="urn:microsoft.com/office/officeart/2005/8/layout/venn1"/>
    <dgm:cxn modelId="{B23510DE-E0F4-4798-AC8F-378D23E93C3F}" type="presOf" srcId="{DDE2BDA5-DA60-4185-A2E0-8ECF1E0A6067}" destId="{F6F6BAA0-B690-4516-8357-79A485B4DBA1}" srcOrd="0" destOrd="0" presId="urn:microsoft.com/office/officeart/2005/8/layout/venn1"/>
    <dgm:cxn modelId="{4E9FCC8C-CBD6-421E-B76D-50634321486E}" type="presOf" srcId="{8654EDD1-8F79-464C-B2A2-ECBEDBAEC101}" destId="{E13B41F1-61E9-4552-AAF4-0AEF7E4A1F1C}" srcOrd="0" destOrd="0" presId="urn:microsoft.com/office/officeart/2005/8/layout/venn1"/>
    <dgm:cxn modelId="{2DA1F231-C25E-4100-91AC-07864DD7A911}" srcId="{A5B1E95A-8C4D-475F-8DFC-891B9919A25F}" destId="{DDE2BDA5-DA60-4185-A2E0-8ECF1E0A6067}" srcOrd="1" destOrd="0" parTransId="{5E245A9E-59B1-4380-AA01-0E34EF386D77}" sibTransId="{352C72EE-E63C-49DB-8021-D99447825384}"/>
    <dgm:cxn modelId="{3218F146-7D23-4CE2-B7D1-4CD1ABA9852A}" srcId="{A5B1E95A-8C4D-475F-8DFC-891B9919A25F}" destId="{ADE8AD6F-59F2-4A43-8989-835799F77915}" srcOrd="3" destOrd="0" parTransId="{8959F075-81EC-423D-BDDD-9B9F0CACE40C}" sibTransId="{D1EADAC4-203E-420B-A18B-E4B976EDDE34}"/>
    <dgm:cxn modelId="{FA9E7758-F521-4835-BBEE-79236732F039}" type="presOf" srcId="{A07E40BF-F76D-4BCF-8B95-5EC02B37639F}" destId="{0850FBED-7B87-4E81-8885-4C5D57C4B777}" srcOrd="0" destOrd="0" presId="urn:microsoft.com/office/officeart/2005/8/layout/venn1"/>
    <dgm:cxn modelId="{94186E62-37ED-4703-A05D-74CA5FBC2E06}" type="presOf" srcId="{A5B1E95A-8C4D-475F-8DFC-891B9919A25F}" destId="{7E7567D1-D376-413C-BB27-1A333340893D}" srcOrd="0" destOrd="0" presId="urn:microsoft.com/office/officeart/2005/8/layout/venn1"/>
    <dgm:cxn modelId="{C07F43B8-016F-4635-AD20-3FCBF176BA3A}" type="presOf" srcId="{A07E40BF-F76D-4BCF-8B95-5EC02B37639F}" destId="{4325D949-D068-456D-87A9-7D4DB37B55AB}" srcOrd="1" destOrd="0" presId="urn:microsoft.com/office/officeart/2005/8/layout/venn1"/>
    <dgm:cxn modelId="{AC82911C-53F9-44DF-8614-35DB4B4769EE}" type="presParOf" srcId="{7E7567D1-D376-413C-BB27-1A333340893D}" destId="{E13B41F1-61E9-4552-AAF4-0AEF7E4A1F1C}" srcOrd="0" destOrd="0" presId="urn:microsoft.com/office/officeart/2005/8/layout/venn1"/>
    <dgm:cxn modelId="{B82E1300-9887-438C-8253-B75DF2AEBD1D}" type="presParOf" srcId="{7E7567D1-D376-413C-BB27-1A333340893D}" destId="{10739A70-BD23-43B1-9D6A-5BC7EAE2EDCB}" srcOrd="1" destOrd="0" presId="urn:microsoft.com/office/officeart/2005/8/layout/venn1"/>
    <dgm:cxn modelId="{E199FB7C-C075-40A8-860D-413633B15C48}" type="presParOf" srcId="{7E7567D1-D376-413C-BB27-1A333340893D}" destId="{F6F6BAA0-B690-4516-8357-79A485B4DBA1}" srcOrd="2" destOrd="0" presId="urn:microsoft.com/office/officeart/2005/8/layout/venn1"/>
    <dgm:cxn modelId="{F44DD180-18B9-4CC6-8338-924327DC5A6C}" type="presParOf" srcId="{7E7567D1-D376-413C-BB27-1A333340893D}" destId="{54859683-78F4-4310-AE6D-F7083E12C4C1}" srcOrd="3" destOrd="0" presId="urn:microsoft.com/office/officeart/2005/8/layout/venn1"/>
    <dgm:cxn modelId="{CE582BAE-5B07-4D41-BFBE-AAD81F12EFCE}" type="presParOf" srcId="{7E7567D1-D376-413C-BB27-1A333340893D}" destId="{0850FBED-7B87-4E81-8885-4C5D57C4B777}" srcOrd="4" destOrd="0" presId="urn:microsoft.com/office/officeart/2005/8/layout/venn1"/>
    <dgm:cxn modelId="{3F80A649-C58F-4E79-98D7-EC3089FDAE68}" type="presParOf" srcId="{7E7567D1-D376-413C-BB27-1A333340893D}" destId="{4325D949-D068-456D-87A9-7D4DB37B55AB}" srcOrd="5" destOrd="0" presId="urn:microsoft.com/office/officeart/2005/8/layout/venn1"/>
    <dgm:cxn modelId="{719CF7BE-315A-4AA8-94C5-D80E4B708111}" type="presParOf" srcId="{7E7567D1-D376-413C-BB27-1A333340893D}" destId="{2E1DD4EC-476E-4CD0-AA1F-3F70A5FCE5BD}" srcOrd="6" destOrd="0" presId="urn:microsoft.com/office/officeart/2005/8/layout/venn1"/>
    <dgm:cxn modelId="{7B2BEB81-9F53-4096-857F-32925CBE26B9}" type="presParOf" srcId="{7E7567D1-D376-413C-BB27-1A333340893D}" destId="{E60DB60A-A44E-499E-BAA5-5574EEBBE505}" srcOrd="7"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0474F2-C842-4AFC-8D1E-009362112EC4}"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86540F8F-BEEA-4074-BB17-6B52EFC55873}">
      <dgm:prSet phldrT="[Text]"/>
      <dgm:spPr/>
      <dgm:t>
        <a:bodyPr/>
        <a:lstStyle/>
        <a:p>
          <a:pPr algn="ctr"/>
          <a:r>
            <a:rPr lang="en-US"/>
            <a:t>Berry Picking</a:t>
          </a:r>
        </a:p>
      </dgm:t>
    </dgm:pt>
    <dgm:pt modelId="{88FA4F5C-3835-44DD-839B-7ABACFF17294}" type="parTrans" cxnId="{9AA37BA8-1C0B-4F31-9EC6-797ADABD6362}">
      <dgm:prSet/>
      <dgm:spPr/>
      <dgm:t>
        <a:bodyPr/>
        <a:lstStyle/>
        <a:p>
          <a:pPr algn="ctr"/>
          <a:endParaRPr lang="en-US"/>
        </a:p>
      </dgm:t>
    </dgm:pt>
    <dgm:pt modelId="{F950ECBE-830F-4854-BFEF-987DE8EBBD0B}" type="sibTrans" cxnId="{9AA37BA8-1C0B-4F31-9EC6-797ADABD6362}">
      <dgm:prSet/>
      <dgm:spPr/>
      <dgm:t>
        <a:bodyPr/>
        <a:lstStyle/>
        <a:p>
          <a:pPr algn="ctr"/>
          <a:endParaRPr lang="en-US"/>
        </a:p>
      </dgm:t>
    </dgm:pt>
    <dgm:pt modelId="{6313E0FC-F4BF-41A6-A0C0-2E26F5DEAAD2}">
      <dgm:prSet phldrT="[Text]"/>
      <dgm:spPr/>
      <dgm:t>
        <a:bodyPr/>
        <a:lstStyle/>
        <a:p>
          <a:pPr algn="ctr"/>
          <a:r>
            <a:rPr lang="en-US"/>
            <a:t>Path Finding</a:t>
          </a:r>
        </a:p>
      </dgm:t>
    </dgm:pt>
    <dgm:pt modelId="{70441722-568E-4D0C-831A-7A646ABA2602}" type="parTrans" cxnId="{E6DB3B9A-19ED-4D45-8AE4-3E4885383AA5}">
      <dgm:prSet/>
      <dgm:spPr/>
      <dgm:t>
        <a:bodyPr/>
        <a:lstStyle/>
        <a:p>
          <a:pPr algn="ctr"/>
          <a:endParaRPr lang="en-US"/>
        </a:p>
      </dgm:t>
    </dgm:pt>
    <dgm:pt modelId="{10E44BC2-8611-48A5-B109-A417DA577C33}" type="sibTrans" cxnId="{E6DB3B9A-19ED-4D45-8AE4-3E4885383AA5}">
      <dgm:prSet/>
      <dgm:spPr/>
      <dgm:t>
        <a:bodyPr/>
        <a:lstStyle/>
        <a:p>
          <a:pPr algn="ctr"/>
          <a:endParaRPr lang="en-US"/>
        </a:p>
      </dgm:t>
    </dgm:pt>
    <dgm:pt modelId="{25ECD9A4-D210-49D7-BDA4-8635EE62A15B}">
      <dgm:prSet phldrT="[Text]"/>
      <dgm:spPr/>
      <dgm:t>
        <a:bodyPr/>
        <a:lstStyle/>
        <a:p>
          <a:pPr algn="ctr"/>
          <a:r>
            <a:rPr lang="en-US"/>
            <a:t>Path Making</a:t>
          </a:r>
        </a:p>
      </dgm:t>
    </dgm:pt>
    <dgm:pt modelId="{A2676E15-6CB7-4E33-A5F1-3A7552B62015}" type="parTrans" cxnId="{68D93E04-B0B8-451C-AAFD-B218A2E213B0}">
      <dgm:prSet/>
      <dgm:spPr/>
      <dgm:t>
        <a:bodyPr/>
        <a:lstStyle/>
        <a:p>
          <a:pPr algn="ctr"/>
          <a:endParaRPr lang="en-US"/>
        </a:p>
      </dgm:t>
    </dgm:pt>
    <dgm:pt modelId="{3D26D6E5-C7CB-4848-8CAD-1BC2DA19F22E}" type="sibTrans" cxnId="{68D93E04-B0B8-451C-AAFD-B218A2E213B0}">
      <dgm:prSet/>
      <dgm:spPr/>
      <dgm:t>
        <a:bodyPr/>
        <a:lstStyle/>
        <a:p>
          <a:pPr algn="ctr"/>
          <a:endParaRPr lang="en-US"/>
        </a:p>
      </dgm:t>
    </dgm:pt>
    <dgm:pt modelId="{30F57722-30F3-4697-ADC2-BABDC1139AAB}">
      <dgm:prSet phldrT="[Text]"/>
      <dgm:spPr/>
      <dgm:t>
        <a:bodyPr/>
        <a:lstStyle/>
        <a:p>
          <a:pPr algn="ctr"/>
          <a:r>
            <a:rPr lang="en-US"/>
            <a:t>Sense-Making</a:t>
          </a:r>
        </a:p>
      </dgm:t>
    </dgm:pt>
    <dgm:pt modelId="{5650A922-FC26-411D-9EF3-80DB2DB67EA0}" type="parTrans" cxnId="{57120F40-921B-4DF7-A1EF-04B5226258D6}">
      <dgm:prSet/>
      <dgm:spPr/>
      <dgm:t>
        <a:bodyPr/>
        <a:lstStyle/>
        <a:p>
          <a:pPr algn="ctr"/>
          <a:endParaRPr lang="en-US"/>
        </a:p>
      </dgm:t>
    </dgm:pt>
    <dgm:pt modelId="{DA8FD565-A902-49AF-ABB0-E525234101AA}" type="sibTrans" cxnId="{57120F40-921B-4DF7-A1EF-04B5226258D6}">
      <dgm:prSet/>
      <dgm:spPr/>
      <dgm:t>
        <a:bodyPr/>
        <a:lstStyle/>
        <a:p>
          <a:pPr algn="ctr"/>
          <a:endParaRPr lang="en-US"/>
        </a:p>
      </dgm:t>
    </dgm:pt>
    <dgm:pt modelId="{F6683654-5902-4B13-A04D-CF1052EE96BC}">
      <dgm:prSet phldrT="[Text]"/>
      <dgm:spPr/>
      <dgm:t>
        <a:bodyPr/>
        <a:lstStyle/>
        <a:p>
          <a:pPr algn="ctr"/>
          <a:r>
            <a:rPr lang="en-US"/>
            <a:t>Path Sharing</a:t>
          </a:r>
        </a:p>
      </dgm:t>
    </dgm:pt>
    <dgm:pt modelId="{3E0E6870-85ED-4FBB-9388-51F3D33E59F9}" type="parTrans" cxnId="{B8A24700-5410-4723-924E-6AB5FD3E3425}">
      <dgm:prSet/>
      <dgm:spPr/>
      <dgm:t>
        <a:bodyPr/>
        <a:lstStyle/>
        <a:p>
          <a:pPr algn="ctr"/>
          <a:endParaRPr lang="en-US"/>
        </a:p>
      </dgm:t>
    </dgm:pt>
    <dgm:pt modelId="{ABFB6F1E-13B5-4ABF-BA26-6127868AE4B3}" type="sibTrans" cxnId="{B8A24700-5410-4723-924E-6AB5FD3E3425}">
      <dgm:prSet/>
      <dgm:spPr/>
      <dgm:t>
        <a:bodyPr/>
        <a:lstStyle/>
        <a:p>
          <a:pPr algn="ctr"/>
          <a:endParaRPr lang="en-US"/>
        </a:p>
      </dgm:t>
    </dgm:pt>
    <dgm:pt modelId="{8127DB61-6D10-479C-96E8-039AA8228BA4}">
      <dgm:prSet phldrT="[Text]"/>
      <dgm:spPr/>
      <dgm:t>
        <a:bodyPr/>
        <a:lstStyle/>
        <a:p>
          <a:pPr algn="ctr"/>
          <a:r>
            <a:rPr lang="en-US" dirty="0"/>
            <a:t>Sense-Giving</a:t>
          </a:r>
        </a:p>
      </dgm:t>
    </dgm:pt>
    <dgm:pt modelId="{8CDB9301-5C10-44E3-B889-BEA666993886}" type="parTrans" cxnId="{ABE5742B-24FF-4852-A4A2-9DCD4FB10B5D}">
      <dgm:prSet/>
      <dgm:spPr/>
      <dgm:t>
        <a:bodyPr/>
        <a:lstStyle/>
        <a:p>
          <a:pPr algn="ctr"/>
          <a:endParaRPr lang="en-US"/>
        </a:p>
      </dgm:t>
    </dgm:pt>
    <dgm:pt modelId="{2B1D08EA-A50F-4E75-9BFB-4F187115484A}" type="sibTrans" cxnId="{ABE5742B-24FF-4852-A4A2-9DCD4FB10B5D}">
      <dgm:prSet/>
      <dgm:spPr/>
      <dgm:t>
        <a:bodyPr/>
        <a:lstStyle/>
        <a:p>
          <a:pPr algn="ctr"/>
          <a:endParaRPr lang="en-US"/>
        </a:p>
      </dgm:t>
    </dgm:pt>
    <dgm:pt modelId="{D67067E3-A62F-45B7-9956-E27F4373E8C2}">
      <dgm:prSet phldrT="[Text]"/>
      <dgm:spPr/>
      <dgm:t>
        <a:bodyPr/>
        <a:lstStyle/>
        <a:p>
          <a:pPr algn="ctr"/>
          <a:r>
            <a:rPr lang="en-US"/>
            <a:t>Piling</a:t>
          </a:r>
        </a:p>
      </dgm:t>
    </dgm:pt>
    <dgm:pt modelId="{36C2A3DE-C6F0-458F-B377-C44AC456AEB7}" type="parTrans" cxnId="{DEE4E80B-AEB5-4B78-B47E-0BC4421EABE4}">
      <dgm:prSet/>
      <dgm:spPr/>
      <dgm:t>
        <a:bodyPr/>
        <a:lstStyle/>
        <a:p>
          <a:endParaRPr lang="en-US"/>
        </a:p>
      </dgm:t>
    </dgm:pt>
    <dgm:pt modelId="{C92F1E26-B4FA-4B90-99CD-D06CC2B27D7C}" type="sibTrans" cxnId="{DEE4E80B-AEB5-4B78-B47E-0BC4421EABE4}">
      <dgm:prSet/>
      <dgm:spPr/>
      <dgm:t>
        <a:bodyPr/>
        <a:lstStyle/>
        <a:p>
          <a:endParaRPr lang="en-US"/>
        </a:p>
      </dgm:t>
    </dgm:pt>
    <dgm:pt modelId="{0DF05F07-ECE3-40CE-B975-4EA590C0C6AA}">
      <dgm:prSet phldrT="[Text]"/>
      <dgm:spPr/>
      <dgm:t>
        <a:bodyPr/>
        <a:lstStyle/>
        <a:p>
          <a:pPr algn="ctr"/>
          <a:r>
            <a:rPr lang="en-US"/>
            <a:t>Weaving</a:t>
          </a:r>
        </a:p>
      </dgm:t>
    </dgm:pt>
    <dgm:pt modelId="{5B1FBC2F-035C-42F1-898A-87691701ECC2}" type="parTrans" cxnId="{79BFCFB0-BDD2-42CE-9BCA-F6DC88D772DF}">
      <dgm:prSet/>
      <dgm:spPr/>
      <dgm:t>
        <a:bodyPr/>
        <a:lstStyle/>
        <a:p>
          <a:endParaRPr lang="en-US"/>
        </a:p>
      </dgm:t>
    </dgm:pt>
    <dgm:pt modelId="{97AF6DCF-C691-4AD1-AF44-2E8665DD5C48}" type="sibTrans" cxnId="{79BFCFB0-BDD2-42CE-9BCA-F6DC88D772DF}">
      <dgm:prSet/>
      <dgm:spPr/>
      <dgm:t>
        <a:bodyPr/>
        <a:lstStyle/>
        <a:p>
          <a:endParaRPr lang="en-US"/>
        </a:p>
      </dgm:t>
    </dgm:pt>
    <dgm:pt modelId="{DA0B94C6-0189-4972-A4DB-3D15AFF974E7}" type="pres">
      <dgm:prSet presAssocID="{D30474F2-C842-4AFC-8D1E-009362112EC4}" presName="cycle" presStyleCnt="0">
        <dgm:presLayoutVars>
          <dgm:dir/>
          <dgm:resizeHandles val="exact"/>
        </dgm:presLayoutVars>
      </dgm:prSet>
      <dgm:spPr/>
      <dgm:t>
        <a:bodyPr/>
        <a:lstStyle/>
        <a:p>
          <a:endParaRPr lang="en-US"/>
        </a:p>
      </dgm:t>
    </dgm:pt>
    <dgm:pt modelId="{BC123A9A-2426-4BF0-AF25-FFC3BC2FF10B}" type="pres">
      <dgm:prSet presAssocID="{86540F8F-BEEA-4074-BB17-6B52EFC55873}" presName="node" presStyleLbl="node1" presStyleIdx="0" presStyleCnt="8">
        <dgm:presLayoutVars>
          <dgm:bulletEnabled val="1"/>
        </dgm:presLayoutVars>
      </dgm:prSet>
      <dgm:spPr/>
      <dgm:t>
        <a:bodyPr/>
        <a:lstStyle/>
        <a:p>
          <a:endParaRPr lang="en-US"/>
        </a:p>
      </dgm:t>
    </dgm:pt>
    <dgm:pt modelId="{B2AE0697-F1F1-4EA8-AC40-CB05E586C225}" type="pres">
      <dgm:prSet presAssocID="{F950ECBE-830F-4854-BFEF-987DE8EBBD0B}" presName="sibTrans" presStyleLbl="sibTrans2D1" presStyleIdx="0" presStyleCnt="8"/>
      <dgm:spPr/>
      <dgm:t>
        <a:bodyPr/>
        <a:lstStyle/>
        <a:p>
          <a:endParaRPr lang="en-US"/>
        </a:p>
      </dgm:t>
    </dgm:pt>
    <dgm:pt modelId="{C30C906D-535D-4B2B-856F-8E7E94FD3039}" type="pres">
      <dgm:prSet presAssocID="{F950ECBE-830F-4854-BFEF-987DE8EBBD0B}" presName="connectorText" presStyleLbl="sibTrans2D1" presStyleIdx="0" presStyleCnt="8"/>
      <dgm:spPr/>
      <dgm:t>
        <a:bodyPr/>
        <a:lstStyle/>
        <a:p>
          <a:endParaRPr lang="en-US"/>
        </a:p>
      </dgm:t>
    </dgm:pt>
    <dgm:pt modelId="{24E5277E-64FA-4B9C-9BC5-E5A7AA9111A1}" type="pres">
      <dgm:prSet presAssocID="{D67067E3-A62F-45B7-9956-E27F4373E8C2}" presName="node" presStyleLbl="node1" presStyleIdx="1" presStyleCnt="8">
        <dgm:presLayoutVars>
          <dgm:bulletEnabled val="1"/>
        </dgm:presLayoutVars>
      </dgm:prSet>
      <dgm:spPr/>
      <dgm:t>
        <a:bodyPr/>
        <a:lstStyle/>
        <a:p>
          <a:endParaRPr lang="en-US"/>
        </a:p>
      </dgm:t>
    </dgm:pt>
    <dgm:pt modelId="{EAB37458-F4E8-45DF-8030-14F8B8659E53}" type="pres">
      <dgm:prSet presAssocID="{C92F1E26-B4FA-4B90-99CD-D06CC2B27D7C}" presName="sibTrans" presStyleLbl="sibTrans2D1" presStyleIdx="1" presStyleCnt="8"/>
      <dgm:spPr/>
      <dgm:t>
        <a:bodyPr/>
        <a:lstStyle/>
        <a:p>
          <a:endParaRPr lang="en-US"/>
        </a:p>
      </dgm:t>
    </dgm:pt>
    <dgm:pt modelId="{99E4D086-268D-43B0-B91B-FCE8B2B554C7}" type="pres">
      <dgm:prSet presAssocID="{C92F1E26-B4FA-4B90-99CD-D06CC2B27D7C}" presName="connectorText" presStyleLbl="sibTrans2D1" presStyleIdx="1" presStyleCnt="8"/>
      <dgm:spPr/>
      <dgm:t>
        <a:bodyPr/>
        <a:lstStyle/>
        <a:p>
          <a:endParaRPr lang="en-US"/>
        </a:p>
      </dgm:t>
    </dgm:pt>
    <dgm:pt modelId="{C8C39DFB-0E93-4981-ABE5-32BE3EA01206}" type="pres">
      <dgm:prSet presAssocID="{0DF05F07-ECE3-40CE-B975-4EA590C0C6AA}" presName="node" presStyleLbl="node1" presStyleIdx="2" presStyleCnt="8">
        <dgm:presLayoutVars>
          <dgm:bulletEnabled val="1"/>
        </dgm:presLayoutVars>
      </dgm:prSet>
      <dgm:spPr/>
      <dgm:t>
        <a:bodyPr/>
        <a:lstStyle/>
        <a:p>
          <a:endParaRPr lang="en-US"/>
        </a:p>
      </dgm:t>
    </dgm:pt>
    <dgm:pt modelId="{103CFD56-1DE1-45FE-84A6-C56872CC8470}" type="pres">
      <dgm:prSet presAssocID="{97AF6DCF-C691-4AD1-AF44-2E8665DD5C48}" presName="sibTrans" presStyleLbl="sibTrans2D1" presStyleIdx="2" presStyleCnt="8"/>
      <dgm:spPr/>
      <dgm:t>
        <a:bodyPr/>
        <a:lstStyle/>
        <a:p>
          <a:endParaRPr lang="en-US"/>
        </a:p>
      </dgm:t>
    </dgm:pt>
    <dgm:pt modelId="{8CCD8D5C-771E-4EC4-9195-19FCE6C1C147}" type="pres">
      <dgm:prSet presAssocID="{97AF6DCF-C691-4AD1-AF44-2E8665DD5C48}" presName="connectorText" presStyleLbl="sibTrans2D1" presStyleIdx="2" presStyleCnt="8"/>
      <dgm:spPr/>
      <dgm:t>
        <a:bodyPr/>
        <a:lstStyle/>
        <a:p>
          <a:endParaRPr lang="en-US"/>
        </a:p>
      </dgm:t>
    </dgm:pt>
    <dgm:pt modelId="{F79E4AAA-2C65-43E7-AC7C-753BB710CB38}" type="pres">
      <dgm:prSet presAssocID="{6313E0FC-F4BF-41A6-A0C0-2E26F5DEAAD2}" presName="node" presStyleLbl="node1" presStyleIdx="3" presStyleCnt="8">
        <dgm:presLayoutVars>
          <dgm:bulletEnabled val="1"/>
        </dgm:presLayoutVars>
      </dgm:prSet>
      <dgm:spPr/>
      <dgm:t>
        <a:bodyPr/>
        <a:lstStyle/>
        <a:p>
          <a:endParaRPr lang="en-US"/>
        </a:p>
      </dgm:t>
    </dgm:pt>
    <dgm:pt modelId="{2640A1D0-C5E8-4299-99CF-AF1DE7A0AD1A}" type="pres">
      <dgm:prSet presAssocID="{10E44BC2-8611-48A5-B109-A417DA577C33}" presName="sibTrans" presStyleLbl="sibTrans2D1" presStyleIdx="3" presStyleCnt="8"/>
      <dgm:spPr/>
      <dgm:t>
        <a:bodyPr/>
        <a:lstStyle/>
        <a:p>
          <a:endParaRPr lang="en-US"/>
        </a:p>
      </dgm:t>
    </dgm:pt>
    <dgm:pt modelId="{5FE7F7E9-6035-4465-AE7E-7665196546A5}" type="pres">
      <dgm:prSet presAssocID="{10E44BC2-8611-48A5-B109-A417DA577C33}" presName="connectorText" presStyleLbl="sibTrans2D1" presStyleIdx="3" presStyleCnt="8"/>
      <dgm:spPr/>
      <dgm:t>
        <a:bodyPr/>
        <a:lstStyle/>
        <a:p>
          <a:endParaRPr lang="en-US"/>
        </a:p>
      </dgm:t>
    </dgm:pt>
    <dgm:pt modelId="{0128E2DF-A247-4200-AE1E-CB43925F921C}" type="pres">
      <dgm:prSet presAssocID="{25ECD9A4-D210-49D7-BDA4-8635EE62A15B}" presName="node" presStyleLbl="node1" presStyleIdx="4" presStyleCnt="8">
        <dgm:presLayoutVars>
          <dgm:bulletEnabled val="1"/>
        </dgm:presLayoutVars>
      </dgm:prSet>
      <dgm:spPr/>
      <dgm:t>
        <a:bodyPr/>
        <a:lstStyle/>
        <a:p>
          <a:endParaRPr lang="en-US"/>
        </a:p>
      </dgm:t>
    </dgm:pt>
    <dgm:pt modelId="{B9C39347-D914-420C-A97D-4248E809FC54}" type="pres">
      <dgm:prSet presAssocID="{3D26D6E5-C7CB-4848-8CAD-1BC2DA19F22E}" presName="sibTrans" presStyleLbl="sibTrans2D1" presStyleIdx="4" presStyleCnt="8"/>
      <dgm:spPr/>
      <dgm:t>
        <a:bodyPr/>
        <a:lstStyle/>
        <a:p>
          <a:endParaRPr lang="en-US"/>
        </a:p>
      </dgm:t>
    </dgm:pt>
    <dgm:pt modelId="{4666FC2C-52CA-42FA-93C1-471D3DC491D4}" type="pres">
      <dgm:prSet presAssocID="{3D26D6E5-C7CB-4848-8CAD-1BC2DA19F22E}" presName="connectorText" presStyleLbl="sibTrans2D1" presStyleIdx="4" presStyleCnt="8"/>
      <dgm:spPr/>
      <dgm:t>
        <a:bodyPr/>
        <a:lstStyle/>
        <a:p>
          <a:endParaRPr lang="en-US"/>
        </a:p>
      </dgm:t>
    </dgm:pt>
    <dgm:pt modelId="{4386F9A2-15FB-4592-9A62-EC9FF830FBB2}" type="pres">
      <dgm:prSet presAssocID="{30F57722-30F3-4697-ADC2-BABDC1139AAB}" presName="node" presStyleLbl="node1" presStyleIdx="5" presStyleCnt="8">
        <dgm:presLayoutVars>
          <dgm:bulletEnabled val="1"/>
        </dgm:presLayoutVars>
      </dgm:prSet>
      <dgm:spPr/>
      <dgm:t>
        <a:bodyPr/>
        <a:lstStyle/>
        <a:p>
          <a:endParaRPr lang="en-US"/>
        </a:p>
      </dgm:t>
    </dgm:pt>
    <dgm:pt modelId="{24AC3DDC-3651-40EB-867D-3364F71377C2}" type="pres">
      <dgm:prSet presAssocID="{DA8FD565-A902-49AF-ABB0-E525234101AA}" presName="sibTrans" presStyleLbl="sibTrans2D1" presStyleIdx="5" presStyleCnt="8"/>
      <dgm:spPr/>
      <dgm:t>
        <a:bodyPr/>
        <a:lstStyle/>
        <a:p>
          <a:endParaRPr lang="en-US"/>
        </a:p>
      </dgm:t>
    </dgm:pt>
    <dgm:pt modelId="{A381162F-3941-4197-B34F-8513971EB50D}" type="pres">
      <dgm:prSet presAssocID="{DA8FD565-A902-49AF-ABB0-E525234101AA}" presName="connectorText" presStyleLbl="sibTrans2D1" presStyleIdx="5" presStyleCnt="8"/>
      <dgm:spPr/>
      <dgm:t>
        <a:bodyPr/>
        <a:lstStyle/>
        <a:p>
          <a:endParaRPr lang="en-US"/>
        </a:p>
      </dgm:t>
    </dgm:pt>
    <dgm:pt modelId="{AB245310-687E-4897-A809-037CF2E2544E}" type="pres">
      <dgm:prSet presAssocID="{F6683654-5902-4B13-A04D-CF1052EE96BC}" presName="node" presStyleLbl="node1" presStyleIdx="6" presStyleCnt="8">
        <dgm:presLayoutVars>
          <dgm:bulletEnabled val="1"/>
        </dgm:presLayoutVars>
      </dgm:prSet>
      <dgm:spPr/>
      <dgm:t>
        <a:bodyPr/>
        <a:lstStyle/>
        <a:p>
          <a:endParaRPr lang="en-US"/>
        </a:p>
      </dgm:t>
    </dgm:pt>
    <dgm:pt modelId="{983F66A4-9217-4D76-89AC-DC71824298F3}" type="pres">
      <dgm:prSet presAssocID="{ABFB6F1E-13B5-4ABF-BA26-6127868AE4B3}" presName="sibTrans" presStyleLbl="sibTrans2D1" presStyleIdx="6" presStyleCnt="8"/>
      <dgm:spPr/>
      <dgm:t>
        <a:bodyPr/>
        <a:lstStyle/>
        <a:p>
          <a:endParaRPr lang="en-US"/>
        </a:p>
      </dgm:t>
    </dgm:pt>
    <dgm:pt modelId="{C52BEC96-EC6E-4536-B61B-B58F5E7BD4CC}" type="pres">
      <dgm:prSet presAssocID="{ABFB6F1E-13B5-4ABF-BA26-6127868AE4B3}" presName="connectorText" presStyleLbl="sibTrans2D1" presStyleIdx="6" presStyleCnt="8"/>
      <dgm:spPr/>
      <dgm:t>
        <a:bodyPr/>
        <a:lstStyle/>
        <a:p>
          <a:endParaRPr lang="en-US"/>
        </a:p>
      </dgm:t>
    </dgm:pt>
    <dgm:pt modelId="{18FDF33D-8D6A-4088-AAC5-0F2974CD7D0C}" type="pres">
      <dgm:prSet presAssocID="{8127DB61-6D10-479C-96E8-039AA8228BA4}" presName="node" presStyleLbl="node1" presStyleIdx="7" presStyleCnt="8">
        <dgm:presLayoutVars>
          <dgm:bulletEnabled val="1"/>
        </dgm:presLayoutVars>
      </dgm:prSet>
      <dgm:spPr/>
      <dgm:t>
        <a:bodyPr/>
        <a:lstStyle/>
        <a:p>
          <a:endParaRPr lang="en-US"/>
        </a:p>
      </dgm:t>
    </dgm:pt>
    <dgm:pt modelId="{29E02931-E25C-40AA-B3E0-1F62E817E88B}" type="pres">
      <dgm:prSet presAssocID="{2B1D08EA-A50F-4E75-9BFB-4F187115484A}" presName="sibTrans" presStyleLbl="sibTrans2D1" presStyleIdx="7" presStyleCnt="8"/>
      <dgm:spPr/>
      <dgm:t>
        <a:bodyPr/>
        <a:lstStyle/>
        <a:p>
          <a:endParaRPr lang="en-US"/>
        </a:p>
      </dgm:t>
    </dgm:pt>
    <dgm:pt modelId="{B089C5E7-870E-403E-B4D3-2B8A5BDBB40B}" type="pres">
      <dgm:prSet presAssocID="{2B1D08EA-A50F-4E75-9BFB-4F187115484A}" presName="connectorText" presStyleLbl="sibTrans2D1" presStyleIdx="7" presStyleCnt="8"/>
      <dgm:spPr/>
      <dgm:t>
        <a:bodyPr/>
        <a:lstStyle/>
        <a:p>
          <a:endParaRPr lang="en-US"/>
        </a:p>
      </dgm:t>
    </dgm:pt>
  </dgm:ptLst>
  <dgm:cxnLst>
    <dgm:cxn modelId="{ABE5742B-24FF-4852-A4A2-9DCD4FB10B5D}" srcId="{D30474F2-C842-4AFC-8D1E-009362112EC4}" destId="{8127DB61-6D10-479C-96E8-039AA8228BA4}" srcOrd="7" destOrd="0" parTransId="{8CDB9301-5C10-44E3-B889-BEA666993886}" sibTransId="{2B1D08EA-A50F-4E75-9BFB-4F187115484A}"/>
    <dgm:cxn modelId="{887B96A1-2269-4C25-BDC7-7A78A05BA67A}" type="presOf" srcId="{2B1D08EA-A50F-4E75-9BFB-4F187115484A}" destId="{29E02931-E25C-40AA-B3E0-1F62E817E88B}" srcOrd="0" destOrd="0" presId="urn:microsoft.com/office/officeart/2005/8/layout/cycle2"/>
    <dgm:cxn modelId="{6149B301-D2FC-449A-BB96-627DFF7A2202}" type="presOf" srcId="{ABFB6F1E-13B5-4ABF-BA26-6127868AE4B3}" destId="{983F66A4-9217-4D76-89AC-DC71824298F3}" srcOrd="0" destOrd="0" presId="urn:microsoft.com/office/officeart/2005/8/layout/cycle2"/>
    <dgm:cxn modelId="{9716F7A1-85C8-40F0-81DC-34F88937558E}" type="presOf" srcId="{10E44BC2-8611-48A5-B109-A417DA577C33}" destId="{5FE7F7E9-6035-4465-AE7E-7665196546A5}" srcOrd="1" destOrd="0" presId="urn:microsoft.com/office/officeart/2005/8/layout/cycle2"/>
    <dgm:cxn modelId="{6C26EEE6-1A09-45A5-BA2A-EC7F506A3E7A}" type="presOf" srcId="{F6683654-5902-4B13-A04D-CF1052EE96BC}" destId="{AB245310-687E-4897-A809-037CF2E2544E}" srcOrd="0" destOrd="0" presId="urn:microsoft.com/office/officeart/2005/8/layout/cycle2"/>
    <dgm:cxn modelId="{08F6535E-64FA-4D21-A778-53A0632D01CB}" type="presOf" srcId="{30F57722-30F3-4697-ADC2-BABDC1139AAB}" destId="{4386F9A2-15FB-4592-9A62-EC9FF830FBB2}" srcOrd="0" destOrd="0" presId="urn:microsoft.com/office/officeart/2005/8/layout/cycle2"/>
    <dgm:cxn modelId="{5FEC8A44-14F0-4A7B-8A2E-20A305FB2844}" type="presOf" srcId="{F950ECBE-830F-4854-BFEF-987DE8EBBD0B}" destId="{B2AE0697-F1F1-4EA8-AC40-CB05E586C225}" srcOrd="0" destOrd="0" presId="urn:microsoft.com/office/officeart/2005/8/layout/cycle2"/>
    <dgm:cxn modelId="{983DA4EA-41D3-4D4D-B913-F50E151CECCB}" type="presOf" srcId="{C92F1E26-B4FA-4B90-99CD-D06CC2B27D7C}" destId="{EAB37458-F4E8-45DF-8030-14F8B8659E53}" srcOrd="0" destOrd="0" presId="urn:microsoft.com/office/officeart/2005/8/layout/cycle2"/>
    <dgm:cxn modelId="{DEE4E80B-AEB5-4B78-B47E-0BC4421EABE4}" srcId="{D30474F2-C842-4AFC-8D1E-009362112EC4}" destId="{D67067E3-A62F-45B7-9956-E27F4373E8C2}" srcOrd="1" destOrd="0" parTransId="{36C2A3DE-C6F0-458F-B377-C44AC456AEB7}" sibTransId="{C92F1E26-B4FA-4B90-99CD-D06CC2B27D7C}"/>
    <dgm:cxn modelId="{5B172995-6A16-4174-A591-CA401A1CFC33}" type="presOf" srcId="{DA8FD565-A902-49AF-ABB0-E525234101AA}" destId="{A381162F-3941-4197-B34F-8513971EB50D}" srcOrd="1" destOrd="0" presId="urn:microsoft.com/office/officeart/2005/8/layout/cycle2"/>
    <dgm:cxn modelId="{4C56CE8D-AD54-4628-80FE-62F7C4ECE609}" type="presOf" srcId="{D30474F2-C842-4AFC-8D1E-009362112EC4}" destId="{DA0B94C6-0189-4972-A4DB-3D15AFF974E7}" srcOrd="0" destOrd="0" presId="urn:microsoft.com/office/officeart/2005/8/layout/cycle2"/>
    <dgm:cxn modelId="{39710740-5210-4C73-8384-72B2A0D6343E}" type="presOf" srcId="{F950ECBE-830F-4854-BFEF-987DE8EBBD0B}" destId="{C30C906D-535D-4B2B-856F-8E7E94FD3039}" srcOrd="1" destOrd="0" presId="urn:microsoft.com/office/officeart/2005/8/layout/cycle2"/>
    <dgm:cxn modelId="{74201A6A-7770-4957-8202-7B7B0790DDA7}" type="presOf" srcId="{25ECD9A4-D210-49D7-BDA4-8635EE62A15B}" destId="{0128E2DF-A247-4200-AE1E-CB43925F921C}" srcOrd="0" destOrd="0" presId="urn:microsoft.com/office/officeart/2005/8/layout/cycle2"/>
    <dgm:cxn modelId="{1D9F632B-A031-4463-8EFD-5497742E8B1F}" type="presOf" srcId="{C92F1E26-B4FA-4B90-99CD-D06CC2B27D7C}" destId="{99E4D086-268D-43B0-B91B-FCE8B2B554C7}" srcOrd="1" destOrd="0" presId="urn:microsoft.com/office/officeart/2005/8/layout/cycle2"/>
    <dgm:cxn modelId="{A0FFC574-9DAC-4EDC-87D0-DBC48B2D0D6E}" type="presOf" srcId="{2B1D08EA-A50F-4E75-9BFB-4F187115484A}" destId="{B089C5E7-870E-403E-B4D3-2B8A5BDBB40B}" srcOrd="1" destOrd="0" presId="urn:microsoft.com/office/officeart/2005/8/layout/cycle2"/>
    <dgm:cxn modelId="{7DC88C73-1141-4A73-882F-B8AD696EDF8F}" type="presOf" srcId="{D67067E3-A62F-45B7-9956-E27F4373E8C2}" destId="{24E5277E-64FA-4B9C-9BC5-E5A7AA9111A1}" srcOrd="0" destOrd="0" presId="urn:microsoft.com/office/officeart/2005/8/layout/cycle2"/>
    <dgm:cxn modelId="{90EFD00E-C407-4635-A649-75E63F2AFDC9}" type="presOf" srcId="{3D26D6E5-C7CB-4848-8CAD-1BC2DA19F22E}" destId="{B9C39347-D914-420C-A97D-4248E809FC54}" srcOrd="0" destOrd="0" presId="urn:microsoft.com/office/officeart/2005/8/layout/cycle2"/>
    <dgm:cxn modelId="{B8A24700-5410-4723-924E-6AB5FD3E3425}" srcId="{D30474F2-C842-4AFC-8D1E-009362112EC4}" destId="{F6683654-5902-4B13-A04D-CF1052EE96BC}" srcOrd="6" destOrd="0" parTransId="{3E0E6870-85ED-4FBB-9388-51F3D33E59F9}" sibTransId="{ABFB6F1E-13B5-4ABF-BA26-6127868AE4B3}"/>
    <dgm:cxn modelId="{6AD713D6-C187-4C35-9EEE-8719B0620BB8}" type="presOf" srcId="{8127DB61-6D10-479C-96E8-039AA8228BA4}" destId="{18FDF33D-8D6A-4088-AAC5-0F2974CD7D0C}" srcOrd="0" destOrd="0" presId="urn:microsoft.com/office/officeart/2005/8/layout/cycle2"/>
    <dgm:cxn modelId="{F2AB723E-A5E5-4FE4-A617-4570D21CFF02}" type="presOf" srcId="{97AF6DCF-C691-4AD1-AF44-2E8665DD5C48}" destId="{103CFD56-1DE1-45FE-84A6-C56872CC8470}" srcOrd="0" destOrd="0" presId="urn:microsoft.com/office/officeart/2005/8/layout/cycle2"/>
    <dgm:cxn modelId="{91F909D1-345B-474E-8A7D-1298B5D09541}" type="presOf" srcId="{6313E0FC-F4BF-41A6-A0C0-2E26F5DEAAD2}" destId="{F79E4AAA-2C65-43E7-AC7C-753BB710CB38}" srcOrd="0" destOrd="0" presId="urn:microsoft.com/office/officeart/2005/8/layout/cycle2"/>
    <dgm:cxn modelId="{999DE99A-2F7E-4B8F-A0AD-5213C35DF306}" type="presOf" srcId="{3D26D6E5-C7CB-4848-8CAD-1BC2DA19F22E}" destId="{4666FC2C-52CA-42FA-93C1-471D3DC491D4}" srcOrd="1" destOrd="0" presId="urn:microsoft.com/office/officeart/2005/8/layout/cycle2"/>
    <dgm:cxn modelId="{77D1C4E0-24CD-4BD1-BE70-660FD567160D}" type="presOf" srcId="{ABFB6F1E-13B5-4ABF-BA26-6127868AE4B3}" destId="{C52BEC96-EC6E-4536-B61B-B58F5E7BD4CC}" srcOrd="1" destOrd="0" presId="urn:microsoft.com/office/officeart/2005/8/layout/cycle2"/>
    <dgm:cxn modelId="{E6DB3B9A-19ED-4D45-8AE4-3E4885383AA5}" srcId="{D30474F2-C842-4AFC-8D1E-009362112EC4}" destId="{6313E0FC-F4BF-41A6-A0C0-2E26F5DEAAD2}" srcOrd="3" destOrd="0" parTransId="{70441722-568E-4D0C-831A-7A646ABA2602}" sibTransId="{10E44BC2-8611-48A5-B109-A417DA577C33}"/>
    <dgm:cxn modelId="{57120F40-921B-4DF7-A1EF-04B5226258D6}" srcId="{D30474F2-C842-4AFC-8D1E-009362112EC4}" destId="{30F57722-30F3-4697-ADC2-BABDC1139AAB}" srcOrd="5" destOrd="0" parTransId="{5650A922-FC26-411D-9EF3-80DB2DB67EA0}" sibTransId="{DA8FD565-A902-49AF-ABB0-E525234101AA}"/>
    <dgm:cxn modelId="{BCA2B262-DC64-4635-AC56-D340C8AFCE56}" type="presOf" srcId="{10E44BC2-8611-48A5-B109-A417DA577C33}" destId="{2640A1D0-C5E8-4299-99CF-AF1DE7A0AD1A}" srcOrd="0" destOrd="0" presId="urn:microsoft.com/office/officeart/2005/8/layout/cycle2"/>
    <dgm:cxn modelId="{79BFCFB0-BDD2-42CE-9BCA-F6DC88D772DF}" srcId="{D30474F2-C842-4AFC-8D1E-009362112EC4}" destId="{0DF05F07-ECE3-40CE-B975-4EA590C0C6AA}" srcOrd="2" destOrd="0" parTransId="{5B1FBC2F-035C-42F1-898A-87691701ECC2}" sibTransId="{97AF6DCF-C691-4AD1-AF44-2E8665DD5C48}"/>
    <dgm:cxn modelId="{6C1A6CAE-3792-48EA-9CD6-723723EA9686}" type="presOf" srcId="{0DF05F07-ECE3-40CE-B975-4EA590C0C6AA}" destId="{C8C39DFB-0E93-4981-ABE5-32BE3EA01206}" srcOrd="0" destOrd="0" presId="urn:microsoft.com/office/officeart/2005/8/layout/cycle2"/>
    <dgm:cxn modelId="{84F05476-84A4-477C-872F-F84D443D5A9F}" type="presOf" srcId="{DA8FD565-A902-49AF-ABB0-E525234101AA}" destId="{24AC3DDC-3651-40EB-867D-3364F71377C2}" srcOrd="0" destOrd="0" presId="urn:microsoft.com/office/officeart/2005/8/layout/cycle2"/>
    <dgm:cxn modelId="{0C3BC0DB-837F-4110-A797-62A5E8F8ED30}" type="presOf" srcId="{97AF6DCF-C691-4AD1-AF44-2E8665DD5C48}" destId="{8CCD8D5C-771E-4EC4-9195-19FCE6C1C147}" srcOrd="1" destOrd="0" presId="urn:microsoft.com/office/officeart/2005/8/layout/cycle2"/>
    <dgm:cxn modelId="{68D93E04-B0B8-451C-AAFD-B218A2E213B0}" srcId="{D30474F2-C842-4AFC-8D1E-009362112EC4}" destId="{25ECD9A4-D210-49D7-BDA4-8635EE62A15B}" srcOrd="4" destOrd="0" parTransId="{A2676E15-6CB7-4E33-A5F1-3A7552B62015}" sibTransId="{3D26D6E5-C7CB-4848-8CAD-1BC2DA19F22E}"/>
    <dgm:cxn modelId="{B34A028F-FA6C-4A34-B064-9536D2A107BB}" type="presOf" srcId="{86540F8F-BEEA-4074-BB17-6B52EFC55873}" destId="{BC123A9A-2426-4BF0-AF25-FFC3BC2FF10B}" srcOrd="0" destOrd="0" presId="urn:microsoft.com/office/officeart/2005/8/layout/cycle2"/>
    <dgm:cxn modelId="{9AA37BA8-1C0B-4F31-9EC6-797ADABD6362}" srcId="{D30474F2-C842-4AFC-8D1E-009362112EC4}" destId="{86540F8F-BEEA-4074-BB17-6B52EFC55873}" srcOrd="0" destOrd="0" parTransId="{88FA4F5C-3835-44DD-839B-7ABACFF17294}" sibTransId="{F950ECBE-830F-4854-BFEF-987DE8EBBD0B}"/>
    <dgm:cxn modelId="{C0A68E82-749D-439C-ABE3-3D2D120EB9BB}" type="presParOf" srcId="{DA0B94C6-0189-4972-A4DB-3D15AFF974E7}" destId="{BC123A9A-2426-4BF0-AF25-FFC3BC2FF10B}" srcOrd="0" destOrd="0" presId="urn:microsoft.com/office/officeart/2005/8/layout/cycle2"/>
    <dgm:cxn modelId="{B714A814-B560-4853-94CE-81FB68F39BE9}" type="presParOf" srcId="{DA0B94C6-0189-4972-A4DB-3D15AFF974E7}" destId="{B2AE0697-F1F1-4EA8-AC40-CB05E586C225}" srcOrd="1" destOrd="0" presId="urn:microsoft.com/office/officeart/2005/8/layout/cycle2"/>
    <dgm:cxn modelId="{CB57C901-96B1-4169-B209-DCEF2CEF9157}" type="presParOf" srcId="{B2AE0697-F1F1-4EA8-AC40-CB05E586C225}" destId="{C30C906D-535D-4B2B-856F-8E7E94FD3039}" srcOrd="0" destOrd="0" presId="urn:microsoft.com/office/officeart/2005/8/layout/cycle2"/>
    <dgm:cxn modelId="{BAF656E6-CCBA-41B2-A3D9-566935C37349}" type="presParOf" srcId="{DA0B94C6-0189-4972-A4DB-3D15AFF974E7}" destId="{24E5277E-64FA-4B9C-9BC5-E5A7AA9111A1}" srcOrd="2" destOrd="0" presId="urn:microsoft.com/office/officeart/2005/8/layout/cycle2"/>
    <dgm:cxn modelId="{F77A7F55-69A0-4557-BCD7-1AA6E59B16F2}" type="presParOf" srcId="{DA0B94C6-0189-4972-A4DB-3D15AFF974E7}" destId="{EAB37458-F4E8-45DF-8030-14F8B8659E53}" srcOrd="3" destOrd="0" presId="urn:microsoft.com/office/officeart/2005/8/layout/cycle2"/>
    <dgm:cxn modelId="{7C1C2CAA-118F-404A-8897-B97246202234}" type="presParOf" srcId="{EAB37458-F4E8-45DF-8030-14F8B8659E53}" destId="{99E4D086-268D-43B0-B91B-FCE8B2B554C7}" srcOrd="0" destOrd="0" presId="urn:microsoft.com/office/officeart/2005/8/layout/cycle2"/>
    <dgm:cxn modelId="{7A4DBB55-4295-4C48-8593-D22FF22FB66B}" type="presParOf" srcId="{DA0B94C6-0189-4972-A4DB-3D15AFF974E7}" destId="{C8C39DFB-0E93-4981-ABE5-32BE3EA01206}" srcOrd="4" destOrd="0" presId="urn:microsoft.com/office/officeart/2005/8/layout/cycle2"/>
    <dgm:cxn modelId="{9B097B27-177C-4E78-9B65-F19C68CDFB72}" type="presParOf" srcId="{DA0B94C6-0189-4972-A4DB-3D15AFF974E7}" destId="{103CFD56-1DE1-45FE-84A6-C56872CC8470}" srcOrd="5" destOrd="0" presId="urn:microsoft.com/office/officeart/2005/8/layout/cycle2"/>
    <dgm:cxn modelId="{6A86AC3E-DC62-43E4-876B-C65CB38B569D}" type="presParOf" srcId="{103CFD56-1DE1-45FE-84A6-C56872CC8470}" destId="{8CCD8D5C-771E-4EC4-9195-19FCE6C1C147}" srcOrd="0" destOrd="0" presId="urn:microsoft.com/office/officeart/2005/8/layout/cycle2"/>
    <dgm:cxn modelId="{240BC6E5-6D73-49D9-8E73-03CF1C8CE3E1}" type="presParOf" srcId="{DA0B94C6-0189-4972-A4DB-3D15AFF974E7}" destId="{F79E4AAA-2C65-43E7-AC7C-753BB710CB38}" srcOrd="6" destOrd="0" presId="urn:microsoft.com/office/officeart/2005/8/layout/cycle2"/>
    <dgm:cxn modelId="{865F0F1F-8FB5-47E0-8E87-4052809E3FC9}" type="presParOf" srcId="{DA0B94C6-0189-4972-A4DB-3D15AFF974E7}" destId="{2640A1D0-C5E8-4299-99CF-AF1DE7A0AD1A}" srcOrd="7" destOrd="0" presId="urn:microsoft.com/office/officeart/2005/8/layout/cycle2"/>
    <dgm:cxn modelId="{7209F9DA-FAD0-4B29-90AC-E9A852D7758A}" type="presParOf" srcId="{2640A1D0-C5E8-4299-99CF-AF1DE7A0AD1A}" destId="{5FE7F7E9-6035-4465-AE7E-7665196546A5}" srcOrd="0" destOrd="0" presId="urn:microsoft.com/office/officeart/2005/8/layout/cycle2"/>
    <dgm:cxn modelId="{679103F2-6D00-43B9-935B-EC308628459D}" type="presParOf" srcId="{DA0B94C6-0189-4972-A4DB-3D15AFF974E7}" destId="{0128E2DF-A247-4200-AE1E-CB43925F921C}" srcOrd="8" destOrd="0" presId="urn:microsoft.com/office/officeart/2005/8/layout/cycle2"/>
    <dgm:cxn modelId="{C29B9485-253C-489D-97C1-98640E3A6C1B}" type="presParOf" srcId="{DA0B94C6-0189-4972-A4DB-3D15AFF974E7}" destId="{B9C39347-D914-420C-A97D-4248E809FC54}" srcOrd="9" destOrd="0" presId="urn:microsoft.com/office/officeart/2005/8/layout/cycle2"/>
    <dgm:cxn modelId="{5503B970-CBBE-44F3-898F-FA609C2B0A3B}" type="presParOf" srcId="{B9C39347-D914-420C-A97D-4248E809FC54}" destId="{4666FC2C-52CA-42FA-93C1-471D3DC491D4}" srcOrd="0" destOrd="0" presId="urn:microsoft.com/office/officeart/2005/8/layout/cycle2"/>
    <dgm:cxn modelId="{2F77A2A4-BC71-4AC8-A974-16F8AB7F1A7C}" type="presParOf" srcId="{DA0B94C6-0189-4972-A4DB-3D15AFF974E7}" destId="{4386F9A2-15FB-4592-9A62-EC9FF830FBB2}" srcOrd="10" destOrd="0" presId="urn:microsoft.com/office/officeart/2005/8/layout/cycle2"/>
    <dgm:cxn modelId="{DAF43D93-003F-44DC-A4E8-220121C17A15}" type="presParOf" srcId="{DA0B94C6-0189-4972-A4DB-3D15AFF974E7}" destId="{24AC3DDC-3651-40EB-867D-3364F71377C2}" srcOrd="11" destOrd="0" presId="urn:microsoft.com/office/officeart/2005/8/layout/cycle2"/>
    <dgm:cxn modelId="{2A84541B-896E-423B-9B0A-63391DC0D875}" type="presParOf" srcId="{24AC3DDC-3651-40EB-867D-3364F71377C2}" destId="{A381162F-3941-4197-B34F-8513971EB50D}" srcOrd="0" destOrd="0" presId="urn:microsoft.com/office/officeart/2005/8/layout/cycle2"/>
    <dgm:cxn modelId="{D693C093-7236-4CE1-B18D-45E04010FD79}" type="presParOf" srcId="{DA0B94C6-0189-4972-A4DB-3D15AFF974E7}" destId="{AB245310-687E-4897-A809-037CF2E2544E}" srcOrd="12" destOrd="0" presId="urn:microsoft.com/office/officeart/2005/8/layout/cycle2"/>
    <dgm:cxn modelId="{F7652B64-CB02-4507-9FEA-94F32C97D8B1}" type="presParOf" srcId="{DA0B94C6-0189-4972-A4DB-3D15AFF974E7}" destId="{983F66A4-9217-4D76-89AC-DC71824298F3}" srcOrd="13" destOrd="0" presId="urn:microsoft.com/office/officeart/2005/8/layout/cycle2"/>
    <dgm:cxn modelId="{6DC5A6D3-02C5-4923-BB2B-EF6EC97B5314}" type="presParOf" srcId="{983F66A4-9217-4D76-89AC-DC71824298F3}" destId="{C52BEC96-EC6E-4536-B61B-B58F5E7BD4CC}" srcOrd="0" destOrd="0" presId="urn:microsoft.com/office/officeart/2005/8/layout/cycle2"/>
    <dgm:cxn modelId="{0E8CCCC2-B3C3-4E56-9118-BCC3063BFAA6}" type="presParOf" srcId="{DA0B94C6-0189-4972-A4DB-3D15AFF974E7}" destId="{18FDF33D-8D6A-4088-AAC5-0F2974CD7D0C}" srcOrd="14" destOrd="0" presId="urn:microsoft.com/office/officeart/2005/8/layout/cycle2"/>
    <dgm:cxn modelId="{CF1A94A5-EEB3-47DE-A2BD-A459B7D68406}" type="presParOf" srcId="{DA0B94C6-0189-4972-A4DB-3D15AFF974E7}" destId="{29E02931-E25C-40AA-B3E0-1F62E817E88B}" srcOrd="15" destOrd="0" presId="urn:microsoft.com/office/officeart/2005/8/layout/cycle2"/>
    <dgm:cxn modelId="{E35E8BCF-4C15-4D2E-9CFA-493861FF2E32}" type="presParOf" srcId="{29E02931-E25C-40AA-B3E0-1F62E817E88B}" destId="{B089C5E7-870E-403E-B4D3-2B8A5BDBB40B}"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0474F2-C842-4AFC-8D1E-009362112EC4}"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86540F8F-BEEA-4074-BB17-6B52EFC55873}">
      <dgm:prSet phldrT="[Text]" custT="1"/>
      <dgm:spPr/>
      <dgm:t>
        <a:bodyPr/>
        <a:lstStyle/>
        <a:p>
          <a:pPr algn="ctr"/>
          <a:r>
            <a:rPr lang="en-US" sz="1400" dirty="0"/>
            <a:t>Aggregate</a:t>
          </a:r>
        </a:p>
      </dgm:t>
    </dgm:pt>
    <dgm:pt modelId="{88FA4F5C-3835-44DD-839B-7ABACFF17294}" type="parTrans" cxnId="{9AA37BA8-1C0B-4F31-9EC6-797ADABD6362}">
      <dgm:prSet/>
      <dgm:spPr/>
      <dgm:t>
        <a:bodyPr/>
        <a:lstStyle/>
        <a:p>
          <a:pPr algn="ctr"/>
          <a:endParaRPr lang="en-US"/>
        </a:p>
      </dgm:t>
    </dgm:pt>
    <dgm:pt modelId="{F950ECBE-830F-4854-BFEF-987DE8EBBD0B}" type="sibTrans" cxnId="{9AA37BA8-1C0B-4F31-9EC6-797ADABD6362}">
      <dgm:prSet/>
      <dgm:spPr/>
      <dgm:t>
        <a:bodyPr/>
        <a:lstStyle/>
        <a:p>
          <a:pPr algn="ctr"/>
          <a:endParaRPr lang="en-US"/>
        </a:p>
      </dgm:t>
    </dgm:pt>
    <dgm:pt modelId="{6313E0FC-F4BF-41A6-A0C0-2E26F5DEAAD2}">
      <dgm:prSet phldrT="[Text]" custT="1"/>
      <dgm:spPr/>
      <dgm:t>
        <a:bodyPr/>
        <a:lstStyle/>
        <a:p>
          <a:pPr algn="ctr"/>
          <a:r>
            <a:rPr lang="en-US" sz="1600" dirty="0" smtClean="0"/>
            <a:t>Re-Use</a:t>
          </a:r>
          <a:endParaRPr lang="en-US" sz="1600" dirty="0"/>
        </a:p>
      </dgm:t>
    </dgm:pt>
    <dgm:pt modelId="{70441722-568E-4D0C-831A-7A646ABA2602}" type="parTrans" cxnId="{E6DB3B9A-19ED-4D45-8AE4-3E4885383AA5}">
      <dgm:prSet/>
      <dgm:spPr/>
      <dgm:t>
        <a:bodyPr/>
        <a:lstStyle/>
        <a:p>
          <a:pPr algn="ctr"/>
          <a:endParaRPr lang="en-US"/>
        </a:p>
      </dgm:t>
    </dgm:pt>
    <dgm:pt modelId="{10E44BC2-8611-48A5-B109-A417DA577C33}" type="sibTrans" cxnId="{E6DB3B9A-19ED-4D45-8AE4-3E4885383AA5}">
      <dgm:prSet/>
      <dgm:spPr/>
      <dgm:t>
        <a:bodyPr/>
        <a:lstStyle/>
        <a:p>
          <a:pPr algn="ctr"/>
          <a:endParaRPr lang="en-US"/>
        </a:p>
      </dgm:t>
    </dgm:pt>
    <dgm:pt modelId="{25ECD9A4-D210-49D7-BDA4-8635EE62A15B}">
      <dgm:prSet phldrT="[Text]" custT="1"/>
      <dgm:spPr/>
      <dgm:t>
        <a:bodyPr/>
        <a:lstStyle/>
        <a:p>
          <a:pPr algn="ctr"/>
          <a:r>
            <a:rPr lang="en-US" sz="1600" dirty="0" smtClean="0"/>
            <a:t>Re-Mix</a:t>
          </a:r>
          <a:endParaRPr lang="en-US" sz="1600" dirty="0"/>
        </a:p>
      </dgm:t>
    </dgm:pt>
    <dgm:pt modelId="{A2676E15-6CB7-4E33-A5F1-3A7552B62015}" type="parTrans" cxnId="{68D93E04-B0B8-451C-AAFD-B218A2E213B0}">
      <dgm:prSet/>
      <dgm:spPr/>
      <dgm:t>
        <a:bodyPr/>
        <a:lstStyle/>
        <a:p>
          <a:pPr algn="ctr"/>
          <a:endParaRPr lang="en-US"/>
        </a:p>
      </dgm:t>
    </dgm:pt>
    <dgm:pt modelId="{3D26D6E5-C7CB-4848-8CAD-1BC2DA19F22E}" type="sibTrans" cxnId="{68D93E04-B0B8-451C-AAFD-B218A2E213B0}">
      <dgm:prSet/>
      <dgm:spPr/>
      <dgm:t>
        <a:bodyPr/>
        <a:lstStyle/>
        <a:p>
          <a:pPr algn="ctr"/>
          <a:endParaRPr lang="en-US"/>
        </a:p>
      </dgm:t>
    </dgm:pt>
    <dgm:pt modelId="{30F57722-30F3-4697-ADC2-BABDC1139AAB}">
      <dgm:prSet phldrT="[Text]" custT="1"/>
      <dgm:spPr/>
      <dgm:t>
        <a:bodyPr/>
        <a:lstStyle/>
        <a:p>
          <a:pPr algn="ctr"/>
          <a:r>
            <a:rPr lang="en-US" sz="1400" dirty="0" smtClean="0"/>
            <a:t>Feed Forward</a:t>
          </a:r>
          <a:endParaRPr lang="en-US" sz="1400" dirty="0"/>
        </a:p>
      </dgm:t>
    </dgm:pt>
    <dgm:pt modelId="{5650A922-FC26-411D-9EF3-80DB2DB67EA0}" type="parTrans" cxnId="{57120F40-921B-4DF7-A1EF-04B5226258D6}">
      <dgm:prSet/>
      <dgm:spPr/>
      <dgm:t>
        <a:bodyPr/>
        <a:lstStyle/>
        <a:p>
          <a:pPr algn="ctr"/>
          <a:endParaRPr lang="en-US"/>
        </a:p>
      </dgm:t>
    </dgm:pt>
    <dgm:pt modelId="{DA8FD565-A902-49AF-ABB0-E525234101AA}" type="sibTrans" cxnId="{57120F40-921B-4DF7-A1EF-04B5226258D6}">
      <dgm:prSet/>
      <dgm:spPr/>
      <dgm:t>
        <a:bodyPr/>
        <a:lstStyle/>
        <a:p>
          <a:pPr algn="ctr"/>
          <a:endParaRPr lang="en-US"/>
        </a:p>
      </dgm:t>
    </dgm:pt>
    <dgm:pt modelId="{F6683654-5902-4B13-A04D-CF1052EE96BC}">
      <dgm:prSet phldrT="[Text]" custT="1"/>
      <dgm:spPr/>
      <dgm:t>
        <a:bodyPr/>
        <a:lstStyle/>
        <a:p>
          <a:pPr algn="ctr"/>
          <a:r>
            <a:rPr lang="en-US" sz="1400" dirty="0"/>
            <a:t>Process Capture</a:t>
          </a:r>
        </a:p>
      </dgm:t>
    </dgm:pt>
    <dgm:pt modelId="{3E0E6870-85ED-4FBB-9388-51F3D33E59F9}" type="parTrans" cxnId="{B8A24700-5410-4723-924E-6AB5FD3E3425}">
      <dgm:prSet/>
      <dgm:spPr/>
      <dgm:t>
        <a:bodyPr/>
        <a:lstStyle/>
        <a:p>
          <a:pPr algn="ctr"/>
          <a:endParaRPr lang="en-US"/>
        </a:p>
      </dgm:t>
    </dgm:pt>
    <dgm:pt modelId="{ABFB6F1E-13B5-4ABF-BA26-6127868AE4B3}" type="sibTrans" cxnId="{B8A24700-5410-4723-924E-6AB5FD3E3425}">
      <dgm:prSet/>
      <dgm:spPr/>
      <dgm:t>
        <a:bodyPr/>
        <a:lstStyle/>
        <a:p>
          <a:pPr algn="ctr"/>
          <a:endParaRPr lang="en-US"/>
        </a:p>
      </dgm:t>
    </dgm:pt>
    <dgm:pt modelId="{8127DB61-6D10-479C-96E8-039AA8228BA4}">
      <dgm:prSet phldrT="[Text]" custT="1"/>
      <dgm:spPr/>
      <dgm:t>
        <a:bodyPr/>
        <a:lstStyle/>
        <a:p>
          <a:pPr algn="ctr"/>
          <a:r>
            <a:rPr lang="en-US" sz="1400" dirty="0"/>
            <a:t>Product Creation</a:t>
          </a:r>
        </a:p>
      </dgm:t>
    </dgm:pt>
    <dgm:pt modelId="{8CDB9301-5C10-44E3-B889-BEA666993886}" type="parTrans" cxnId="{ABE5742B-24FF-4852-A4A2-9DCD4FB10B5D}">
      <dgm:prSet/>
      <dgm:spPr/>
      <dgm:t>
        <a:bodyPr/>
        <a:lstStyle/>
        <a:p>
          <a:pPr algn="ctr"/>
          <a:endParaRPr lang="en-US"/>
        </a:p>
      </dgm:t>
    </dgm:pt>
    <dgm:pt modelId="{2B1D08EA-A50F-4E75-9BFB-4F187115484A}" type="sibTrans" cxnId="{ABE5742B-24FF-4852-A4A2-9DCD4FB10B5D}">
      <dgm:prSet/>
      <dgm:spPr/>
      <dgm:t>
        <a:bodyPr/>
        <a:lstStyle/>
        <a:p>
          <a:pPr algn="ctr"/>
          <a:endParaRPr lang="en-US"/>
        </a:p>
      </dgm:t>
    </dgm:pt>
    <dgm:pt modelId="{E1DA71F7-6E7B-44C5-8030-1CC2549B3770}">
      <dgm:prSet phldrT="[Text]" custT="1"/>
      <dgm:spPr/>
      <dgm:t>
        <a:bodyPr/>
        <a:lstStyle/>
        <a:p>
          <a:pPr algn="ctr"/>
          <a:r>
            <a:rPr lang="en-US" sz="1600" dirty="0"/>
            <a:t>Review</a:t>
          </a:r>
        </a:p>
      </dgm:t>
    </dgm:pt>
    <dgm:pt modelId="{429EC042-408C-40EE-9F00-8C65D0712167}" type="parTrans" cxnId="{FF8A53BC-D21A-4C5F-80F3-4AFA7946CA55}">
      <dgm:prSet/>
      <dgm:spPr/>
      <dgm:t>
        <a:bodyPr/>
        <a:lstStyle/>
        <a:p>
          <a:endParaRPr lang="en-US"/>
        </a:p>
      </dgm:t>
    </dgm:pt>
    <dgm:pt modelId="{FBD95B8C-9BD9-4E71-8E85-10604F225070}" type="sibTrans" cxnId="{FF8A53BC-D21A-4C5F-80F3-4AFA7946CA55}">
      <dgm:prSet/>
      <dgm:spPr/>
      <dgm:t>
        <a:bodyPr/>
        <a:lstStyle/>
        <a:p>
          <a:endParaRPr lang="en-US"/>
        </a:p>
      </dgm:t>
    </dgm:pt>
    <dgm:pt modelId="{DDEEC4EB-73DA-47E5-AE08-7285762E863D}">
      <dgm:prSet phldrT="[Text]" custT="1"/>
      <dgm:spPr/>
      <dgm:t>
        <a:bodyPr/>
        <a:lstStyle/>
        <a:p>
          <a:pPr algn="ctr"/>
          <a:r>
            <a:rPr lang="en-US" sz="1400" dirty="0"/>
            <a:t>Awareness</a:t>
          </a:r>
        </a:p>
      </dgm:t>
    </dgm:pt>
    <dgm:pt modelId="{84C87E7C-6EEC-438C-8E1C-B9852E220EB3}" type="parTrans" cxnId="{79C8379F-87E0-40DB-BC47-BB2E5D95A932}">
      <dgm:prSet/>
      <dgm:spPr/>
      <dgm:t>
        <a:bodyPr/>
        <a:lstStyle/>
        <a:p>
          <a:endParaRPr lang="en-US"/>
        </a:p>
      </dgm:t>
    </dgm:pt>
    <dgm:pt modelId="{6052BED5-E07B-4275-B8E1-5B0D0EA9EE6A}" type="sibTrans" cxnId="{79C8379F-87E0-40DB-BC47-BB2E5D95A932}">
      <dgm:prSet/>
      <dgm:spPr/>
      <dgm:t>
        <a:bodyPr/>
        <a:lstStyle/>
        <a:p>
          <a:endParaRPr lang="en-US"/>
        </a:p>
      </dgm:t>
    </dgm:pt>
    <dgm:pt modelId="{4A19D0D6-0D36-45EA-8464-9588E79FBC99}">
      <dgm:prSet phldrT="[Text]" custT="1"/>
      <dgm:spPr/>
      <dgm:t>
        <a:bodyPr/>
        <a:lstStyle/>
        <a:p>
          <a:pPr algn="ctr"/>
          <a:r>
            <a:rPr lang="en-US" sz="1400" dirty="0"/>
            <a:t>Articulate</a:t>
          </a:r>
        </a:p>
      </dgm:t>
    </dgm:pt>
    <dgm:pt modelId="{F16C46FA-478E-4793-BB6A-D36B36D86007}" type="parTrans" cxnId="{636EACB2-BBB2-45E7-82E2-39F1F526CC0F}">
      <dgm:prSet/>
      <dgm:spPr/>
      <dgm:t>
        <a:bodyPr/>
        <a:lstStyle/>
        <a:p>
          <a:endParaRPr lang="en-US"/>
        </a:p>
      </dgm:t>
    </dgm:pt>
    <dgm:pt modelId="{12573684-48ED-4F56-A6D4-61585FA73CBC}" type="sibTrans" cxnId="{636EACB2-BBB2-45E7-82E2-39F1F526CC0F}">
      <dgm:prSet/>
      <dgm:spPr/>
      <dgm:t>
        <a:bodyPr/>
        <a:lstStyle/>
        <a:p>
          <a:endParaRPr lang="en-US"/>
        </a:p>
      </dgm:t>
    </dgm:pt>
    <dgm:pt modelId="{DA0B94C6-0189-4972-A4DB-3D15AFF974E7}" type="pres">
      <dgm:prSet presAssocID="{D30474F2-C842-4AFC-8D1E-009362112EC4}" presName="cycle" presStyleCnt="0">
        <dgm:presLayoutVars>
          <dgm:dir/>
          <dgm:resizeHandles val="exact"/>
        </dgm:presLayoutVars>
      </dgm:prSet>
      <dgm:spPr/>
      <dgm:t>
        <a:bodyPr/>
        <a:lstStyle/>
        <a:p>
          <a:endParaRPr lang="en-US"/>
        </a:p>
      </dgm:t>
    </dgm:pt>
    <dgm:pt modelId="{0293E84D-DD01-437C-9A4F-13C6624ACB8E}" type="pres">
      <dgm:prSet presAssocID="{DDEEC4EB-73DA-47E5-AE08-7285762E863D}" presName="node" presStyleLbl="node1" presStyleIdx="0" presStyleCnt="9">
        <dgm:presLayoutVars>
          <dgm:bulletEnabled val="1"/>
        </dgm:presLayoutVars>
      </dgm:prSet>
      <dgm:spPr/>
      <dgm:t>
        <a:bodyPr/>
        <a:lstStyle/>
        <a:p>
          <a:endParaRPr lang="en-US"/>
        </a:p>
      </dgm:t>
    </dgm:pt>
    <dgm:pt modelId="{415ED9AF-D746-4016-B138-02816C5D82C4}" type="pres">
      <dgm:prSet presAssocID="{6052BED5-E07B-4275-B8E1-5B0D0EA9EE6A}" presName="sibTrans" presStyleLbl="sibTrans2D1" presStyleIdx="0" presStyleCnt="9"/>
      <dgm:spPr/>
      <dgm:t>
        <a:bodyPr/>
        <a:lstStyle/>
        <a:p>
          <a:endParaRPr lang="en-US"/>
        </a:p>
      </dgm:t>
    </dgm:pt>
    <dgm:pt modelId="{E5746947-6170-4D82-92C6-9A36AFA107F6}" type="pres">
      <dgm:prSet presAssocID="{6052BED5-E07B-4275-B8E1-5B0D0EA9EE6A}" presName="connectorText" presStyleLbl="sibTrans2D1" presStyleIdx="0" presStyleCnt="9"/>
      <dgm:spPr/>
      <dgm:t>
        <a:bodyPr/>
        <a:lstStyle/>
        <a:p>
          <a:endParaRPr lang="en-US"/>
        </a:p>
      </dgm:t>
    </dgm:pt>
    <dgm:pt modelId="{D5EEC93F-4CE9-431E-9123-F79C09185D1D}" type="pres">
      <dgm:prSet presAssocID="{4A19D0D6-0D36-45EA-8464-9588E79FBC99}" presName="node" presStyleLbl="node1" presStyleIdx="1" presStyleCnt="9">
        <dgm:presLayoutVars>
          <dgm:bulletEnabled val="1"/>
        </dgm:presLayoutVars>
      </dgm:prSet>
      <dgm:spPr/>
      <dgm:t>
        <a:bodyPr/>
        <a:lstStyle/>
        <a:p>
          <a:endParaRPr lang="en-US"/>
        </a:p>
      </dgm:t>
    </dgm:pt>
    <dgm:pt modelId="{C81B7225-9218-4E5B-A08F-A40C3EB31EAE}" type="pres">
      <dgm:prSet presAssocID="{12573684-48ED-4F56-A6D4-61585FA73CBC}" presName="sibTrans" presStyleLbl="sibTrans2D1" presStyleIdx="1" presStyleCnt="9"/>
      <dgm:spPr/>
      <dgm:t>
        <a:bodyPr/>
        <a:lstStyle/>
        <a:p>
          <a:endParaRPr lang="en-US"/>
        </a:p>
      </dgm:t>
    </dgm:pt>
    <dgm:pt modelId="{93A970CD-EBE9-4432-B56F-5A35E2288AF9}" type="pres">
      <dgm:prSet presAssocID="{12573684-48ED-4F56-A6D4-61585FA73CBC}" presName="connectorText" presStyleLbl="sibTrans2D1" presStyleIdx="1" presStyleCnt="9"/>
      <dgm:spPr/>
      <dgm:t>
        <a:bodyPr/>
        <a:lstStyle/>
        <a:p>
          <a:endParaRPr lang="en-US"/>
        </a:p>
      </dgm:t>
    </dgm:pt>
    <dgm:pt modelId="{BC123A9A-2426-4BF0-AF25-FFC3BC2FF10B}" type="pres">
      <dgm:prSet presAssocID="{86540F8F-BEEA-4074-BB17-6B52EFC55873}" presName="node" presStyleLbl="node1" presStyleIdx="2" presStyleCnt="9">
        <dgm:presLayoutVars>
          <dgm:bulletEnabled val="1"/>
        </dgm:presLayoutVars>
      </dgm:prSet>
      <dgm:spPr/>
      <dgm:t>
        <a:bodyPr/>
        <a:lstStyle/>
        <a:p>
          <a:endParaRPr lang="en-US"/>
        </a:p>
      </dgm:t>
    </dgm:pt>
    <dgm:pt modelId="{B2AE0697-F1F1-4EA8-AC40-CB05E586C225}" type="pres">
      <dgm:prSet presAssocID="{F950ECBE-830F-4854-BFEF-987DE8EBBD0B}" presName="sibTrans" presStyleLbl="sibTrans2D1" presStyleIdx="2" presStyleCnt="9"/>
      <dgm:spPr/>
      <dgm:t>
        <a:bodyPr/>
        <a:lstStyle/>
        <a:p>
          <a:endParaRPr lang="en-US"/>
        </a:p>
      </dgm:t>
    </dgm:pt>
    <dgm:pt modelId="{C30C906D-535D-4B2B-856F-8E7E94FD3039}" type="pres">
      <dgm:prSet presAssocID="{F950ECBE-830F-4854-BFEF-987DE8EBBD0B}" presName="connectorText" presStyleLbl="sibTrans2D1" presStyleIdx="2" presStyleCnt="9"/>
      <dgm:spPr/>
      <dgm:t>
        <a:bodyPr/>
        <a:lstStyle/>
        <a:p>
          <a:endParaRPr lang="en-US"/>
        </a:p>
      </dgm:t>
    </dgm:pt>
    <dgm:pt modelId="{F79E4AAA-2C65-43E7-AC7C-753BB710CB38}" type="pres">
      <dgm:prSet presAssocID="{6313E0FC-F4BF-41A6-A0C0-2E26F5DEAAD2}" presName="node" presStyleLbl="node1" presStyleIdx="3" presStyleCnt="9">
        <dgm:presLayoutVars>
          <dgm:bulletEnabled val="1"/>
        </dgm:presLayoutVars>
      </dgm:prSet>
      <dgm:spPr/>
      <dgm:t>
        <a:bodyPr/>
        <a:lstStyle/>
        <a:p>
          <a:endParaRPr lang="en-US"/>
        </a:p>
      </dgm:t>
    </dgm:pt>
    <dgm:pt modelId="{2640A1D0-C5E8-4299-99CF-AF1DE7A0AD1A}" type="pres">
      <dgm:prSet presAssocID="{10E44BC2-8611-48A5-B109-A417DA577C33}" presName="sibTrans" presStyleLbl="sibTrans2D1" presStyleIdx="3" presStyleCnt="9"/>
      <dgm:spPr/>
      <dgm:t>
        <a:bodyPr/>
        <a:lstStyle/>
        <a:p>
          <a:endParaRPr lang="en-US"/>
        </a:p>
      </dgm:t>
    </dgm:pt>
    <dgm:pt modelId="{5FE7F7E9-6035-4465-AE7E-7665196546A5}" type="pres">
      <dgm:prSet presAssocID="{10E44BC2-8611-48A5-B109-A417DA577C33}" presName="connectorText" presStyleLbl="sibTrans2D1" presStyleIdx="3" presStyleCnt="9"/>
      <dgm:spPr/>
      <dgm:t>
        <a:bodyPr/>
        <a:lstStyle/>
        <a:p>
          <a:endParaRPr lang="en-US"/>
        </a:p>
      </dgm:t>
    </dgm:pt>
    <dgm:pt modelId="{0128E2DF-A247-4200-AE1E-CB43925F921C}" type="pres">
      <dgm:prSet presAssocID="{25ECD9A4-D210-49D7-BDA4-8635EE62A15B}" presName="node" presStyleLbl="node1" presStyleIdx="4" presStyleCnt="9">
        <dgm:presLayoutVars>
          <dgm:bulletEnabled val="1"/>
        </dgm:presLayoutVars>
      </dgm:prSet>
      <dgm:spPr/>
      <dgm:t>
        <a:bodyPr/>
        <a:lstStyle/>
        <a:p>
          <a:endParaRPr lang="en-US"/>
        </a:p>
      </dgm:t>
    </dgm:pt>
    <dgm:pt modelId="{B9C39347-D914-420C-A97D-4248E809FC54}" type="pres">
      <dgm:prSet presAssocID="{3D26D6E5-C7CB-4848-8CAD-1BC2DA19F22E}" presName="sibTrans" presStyleLbl="sibTrans2D1" presStyleIdx="4" presStyleCnt="9"/>
      <dgm:spPr/>
      <dgm:t>
        <a:bodyPr/>
        <a:lstStyle/>
        <a:p>
          <a:endParaRPr lang="en-US"/>
        </a:p>
      </dgm:t>
    </dgm:pt>
    <dgm:pt modelId="{4666FC2C-52CA-42FA-93C1-471D3DC491D4}" type="pres">
      <dgm:prSet presAssocID="{3D26D6E5-C7CB-4848-8CAD-1BC2DA19F22E}" presName="connectorText" presStyleLbl="sibTrans2D1" presStyleIdx="4" presStyleCnt="9"/>
      <dgm:spPr/>
      <dgm:t>
        <a:bodyPr/>
        <a:lstStyle/>
        <a:p>
          <a:endParaRPr lang="en-US"/>
        </a:p>
      </dgm:t>
    </dgm:pt>
    <dgm:pt modelId="{4386F9A2-15FB-4592-9A62-EC9FF830FBB2}" type="pres">
      <dgm:prSet presAssocID="{30F57722-30F3-4697-ADC2-BABDC1139AAB}" presName="node" presStyleLbl="node1" presStyleIdx="5" presStyleCnt="9" custRadScaleRad="100041" custRadScaleInc="44">
        <dgm:presLayoutVars>
          <dgm:bulletEnabled val="1"/>
        </dgm:presLayoutVars>
      </dgm:prSet>
      <dgm:spPr/>
      <dgm:t>
        <a:bodyPr/>
        <a:lstStyle/>
        <a:p>
          <a:endParaRPr lang="en-US"/>
        </a:p>
      </dgm:t>
    </dgm:pt>
    <dgm:pt modelId="{24AC3DDC-3651-40EB-867D-3364F71377C2}" type="pres">
      <dgm:prSet presAssocID="{DA8FD565-A902-49AF-ABB0-E525234101AA}" presName="sibTrans" presStyleLbl="sibTrans2D1" presStyleIdx="5" presStyleCnt="9"/>
      <dgm:spPr/>
      <dgm:t>
        <a:bodyPr/>
        <a:lstStyle/>
        <a:p>
          <a:endParaRPr lang="en-US"/>
        </a:p>
      </dgm:t>
    </dgm:pt>
    <dgm:pt modelId="{A381162F-3941-4197-B34F-8513971EB50D}" type="pres">
      <dgm:prSet presAssocID="{DA8FD565-A902-49AF-ABB0-E525234101AA}" presName="connectorText" presStyleLbl="sibTrans2D1" presStyleIdx="5" presStyleCnt="9"/>
      <dgm:spPr/>
      <dgm:t>
        <a:bodyPr/>
        <a:lstStyle/>
        <a:p>
          <a:endParaRPr lang="en-US"/>
        </a:p>
      </dgm:t>
    </dgm:pt>
    <dgm:pt modelId="{AB245310-687E-4897-A809-037CF2E2544E}" type="pres">
      <dgm:prSet presAssocID="{F6683654-5902-4B13-A04D-CF1052EE96BC}" presName="node" presStyleLbl="node1" presStyleIdx="6" presStyleCnt="9">
        <dgm:presLayoutVars>
          <dgm:bulletEnabled val="1"/>
        </dgm:presLayoutVars>
      </dgm:prSet>
      <dgm:spPr/>
      <dgm:t>
        <a:bodyPr/>
        <a:lstStyle/>
        <a:p>
          <a:endParaRPr lang="en-US"/>
        </a:p>
      </dgm:t>
    </dgm:pt>
    <dgm:pt modelId="{983F66A4-9217-4D76-89AC-DC71824298F3}" type="pres">
      <dgm:prSet presAssocID="{ABFB6F1E-13B5-4ABF-BA26-6127868AE4B3}" presName="sibTrans" presStyleLbl="sibTrans2D1" presStyleIdx="6" presStyleCnt="9"/>
      <dgm:spPr/>
      <dgm:t>
        <a:bodyPr/>
        <a:lstStyle/>
        <a:p>
          <a:endParaRPr lang="en-US"/>
        </a:p>
      </dgm:t>
    </dgm:pt>
    <dgm:pt modelId="{C52BEC96-EC6E-4536-B61B-B58F5E7BD4CC}" type="pres">
      <dgm:prSet presAssocID="{ABFB6F1E-13B5-4ABF-BA26-6127868AE4B3}" presName="connectorText" presStyleLbl="sibTrans2D1" presStyleIdx="6" presStyleCnt="9"/>
      <dgm:spPr/>
      <dgm:t>
        <a:bodyPr/>
        <a:lstStyle/>
        <a:p>
          <a:endParaRPr lang="en-US"/>
        </a:p>
      </dgm:t>
    </dgm:pt>
    <dgm:pt modelId="{18FDF33D-8D6A-4088-AAC5-0F2974CD7D0C}" type="pres">
      <dgm:prSet presAssocID="{8127DB61-6D10-479C-96E8-039AA8228BA4}" presName="node" presStyleLbl="node1" presStyleIdx="7" presStyleCnt="9">
        <dgm:presLayoutVars>
          <dgm:bulletEnabled val="1"/>
        </dgm:presLayoutVars>
      </dgm:prSet>
      <dgm:spPr/>
      <dgm:t>
        <a:bodyPr/>
        <a:lstStyle/>
        <a:p>
          <a:endParaRPr lang="en-US"/>
        </a:p>
      </dgm:t>
    </dgm:pt>
    <dgm:pt modelId="{29E02931-E25C-40AA-B3E0-1F62E817E88B}" type="pres">
      <dgm:prSet presAssocID="{2B1D08EA-A50F-4E75-9BFB-4F187115484A}" presName="sibTrans" presStyleLbl="sibTrans2D1" presStyleIdx="7" presStyleCnt="9"/>
      <dgm:spPr/>
      <dgm:t>
        <a:bodyPr/>
        <a:lstStyle/>
        <a:p>
          <a:endParaRPr lang="en-US"/>
        </a:p>
      </dgm:t>
    </dgm:pt>
    <dgm:pt modelId="{B089C5E7-870E-403E-B4D3-2B8A5BDBB40B}" type="pres">
      <dgm:prSet presAssocID="{2B1D08EA-A50F-4E75-9BFB-4F187115484A}" presName="connectorText" presStyleLbl="sibTrans2D1" presStyleIdx="7" presStyleCnt="9"/>
      <dgm:spPr/>
      <dgm:t>
        <a:bodyPr/>
        <a:lstStyle/>
        <a:p>
          <a:endParaRPr lang="en-US"/>
        </a:p>
      </dgm:t>
    </dgm:pt>
    <dgm:pt modelId="{DCD8014E-B58C-4A4C-9B12-DF856FE2CC08}" type="pres">
      <dgm:prSet presAssocID="{E1DA71F7-6E7B-44C5-8030-1CC2549B3770}" presName="node" presStyleLbl="node1" presStyleIdx="8" presStyleCnt="9">
        <dgm:presLayoutVars>
          <dgm:bulletEnabled val="1"/>
        </dgm:presLayoutVars>
      </dgm:prSet>
      <dgm:spPr/>
      <dgm:t>
        <a:bodyPr/>
        <a:lstStyle/>
        <a:p>
          <a:endParaRPr lang="en-US"/>
        </a:p>
      </dgm:t>
    </dgm:pt>
    <dgm:pt modelId="{071D7463-1D1A-4174-A8E5-1F93F7F0792E}" type="pres">
      <dgm:prSet presAssocID="{FBD95B8C-9BD9-4E71-8E85-10604F225070}" presName="sibTrans" presStyleLbl="sibTrans2D1" presStyleIdx="8" presStyleCnt="9"/>
      <dgm:spPr/>
      <dgm:t>
        <a:bodyPr/>
        <a:lstStyle/>
        <a:p>
          <a:endParaRPr lang="en-US"/>
        </a:p>
      </dgm:t>
    </dgm:pt>
    <dgm:pt modelId="{7C317B3B-6515-443A-8386-DC051C28B15D}" type="pres">
      <dgm:prSet presAssocID="{FBD95B8C-9BD9-4E71-8E85-10604F225070}" presName="connectorText" presStyleLbl="sibTrans2D1" presStyleIdx="8" presStyleCnt="9"/>
      <dgm:spPr/>
      <dgm:t>
        <a:bodyPr/>
        <a:lstStyle/>
        <a:p>
          <a:endParaRPr lang="en-US"/>
        </a:p>
      </dgm:t>
    </dgm:pt>
  </dgm:ptLst>
  <dgm:cxnLst>
    <dgm:cxn modelId="{42366944-DA07-4F10-968A-C8809FEFB109}" type="presOf" srcId="{ABFB6F1E-13B5-4ABF-BA26-6127868AE4B3}" destId="{983F66A4-9217-4D76-89AC-DC71824298F3}" srcOrd="0" destOrd="0" presId="urn:microsoft.com/office/officeart/2005/8/layout/cycle2"/>
    <dgm:cxn modelId="{ABE5742B-24FF-4852-A4A2-9DCD4FB10B5D}" srcId="{D30474F2-C842-4AFC-8D1E-009362112EC4}" destId="{8127DB61-6D10-479C-96E8-039AA8228BA4}" srcOrd="7" destOrd="0" parTransId="{8CDB9301-5C10-44E3-B889-BEA666993886}" sibTransId="{2B1D08EA-A50F-4E75-9BFB-4F187115484A}"/>
    <dgm:cxn modelId="{79C8379F-87E0-40DB-BC47-BB2E5D95A932}" srcId="{D30474F2-C842-4AFC-8D1E-009362112EC4}" destId="{DDEEC4EB-73DA-47E5-AE08-7285762E863D}" srcOrd="0" destOrd="0" parTransId="{84C87E7C-6EEC-438C-8E1C-B9852E220EB3}" sibTransId="{6052BED5-E07B-4275-B8E1-5B0D0EA9EE6A}"/>
    <dgm:cxn modelId="{D199AABB-2741-4BBA-BA33-75F50336A6A0}" type="presOf" srcId="{30F57722-30F3-4697-ADC2-BABDC1139AAB}" destId="{4386F9A2-15FB-4592-9A62-EC9FF830FBB2}" srcOrd="0" destOrd="0" presId="urn:microsoft.com/office/officeart/2005/8/layout/cycle2"/>
    <dgm:cxn modelId="{8213929E-B780-41CB-824A-BFCCD50389B2}" type="presOf" srcId="{ABFB6F1E-13B5-4ABF-BA26-6127868AE4B3}" destId="{C52BEC96-EC6E-4536-B61B-B58F5E7BD4CC}" srcOrd="1" destOrd="0" presId="urn:microsoft.com/office/officeart/2005/8/layout/cycle2"/>
    <dgm:cxn modelId="{9B1452A7-2EE6-4256-87ED-D3C217FBA05E}" type="presOf" srcId="{12573684-48ED-4F56-A6D4-61585FA73CBC}" destId="{93A970CD-EBE9-4432-B56F-5A35E2288AF9}" srcOrd="1" destOrd="0" presId="urn:microsoft.com/office/officeart/2005/8/layout/cycle2"/>
    <dgm:cxn modelId="{FF8A53BC-D21A-4C5F-80F3-4AFA7946CA55}" srcId="{D30474F2-C842-4AFC-8D1E-009362112EC4}" destId="{E1DA71F7-6E7B-44C5-8030-1CC2549B3770}" srcOrd="8" destOrd="0" parTransId="{429EC042-408C-40EE-9F00-8C65D0712167}" sibTransId="{FBD95B8C-9BD9-4E71-8E85-10604F225070}"/>
    <dgm:cxn modelId="{329C1AF2-E51D-41A1-B863-7B498A3F4121}" type="presOf" srcId="{12573684-48ED-4F56-A6D4-61585FA73CBC}" destId="{C81B7225-9218-4E5B-A08F-A40C3EB31EAE}" srcOrd="0" destOrd="0" presId="urn:microsoft.com/office/officeart/2005/8/layout/cycle2"/>
    <dgm:cxn modelId="{28952406-4282-4F7F-AFCA-B451EFCFB84A}" type="presOf" srcId="{3D26D6E5-C7CB-4848-8CAD-1BC2DA19F22E}" destId="{4666FC2C-52CA-42FA-93C1-471D3DC491D4}" srcOrd="1" destOrd="0" presId="urn:microsoft.com/office/officeart/2005/8/layout/cycle2"/>
    <dgm:cxn modelId="{A7C8324E-1C47-4921-BC3F-6F84D305DAE2}" type="presOf" srcId="{10E44BC2-8611-48A5-B109-A417DA577C33}" destId="{2640A1D0-C5E8-4299-99CF-AF1DE7A0AD1A}" srcOrd="0" destOrd="0" presId="urn:microsoft.com/office/officeart/2005/8/layout/cycle2"/>
    <dgm:cxn modelId="{5FB8487C-AD9F-4734-9445-263BDAE81A15}" type="presOf" srcId="{86540F8F-BEEA-4074-BB17-6B52EFC55873}" destId="{BC123A9A-2426-4BF0-AF25-FFC3BC2FF10B}" srcOrd="0" destOrd="0" presId="urn:microsoft.com/office/officeart/2005/8/layout/cycle2"/>
    <dgm:cxn modelId="{58C2F35C-BC70-4ED9-974C-FC6972080E82}" type="presOf" srcId="{2B1D08EA-A50F-4E75-9BFB-4F187115484A}" destId="{29E02931-E25C-40AA-B3E0-1F62E817E88B}" srcOrd="0" destOrd="0" presId="urn:microsoft.com/office/officeart/2005/8/layout/cycle2"/>
    <dgm:cxn modelId="{C3F0FDE2-C03B-4161-9973-58F719FBDD81}" type="presOf" srcId="{FBD95B8C-9BD9-4E71-8E85-10604F225070}" destId="{071D7463-1D1A-4174-A8E5-1F93F7F0792E}" srcOrd="0" destOrd="0" presId="urn:microsoft.com/office/officeart/2005/8/layout/cycle2"/>
    <dgm:cxn modelId="{90F998FF-2DBF-4670-BC81-D028BA4F24B4}" type="presOf" srcId="{FBD95B8C-9BD9-4E71-8E85-10604F225070}" destId="{7C317B3B-6515-443A-8386-DC051C28B15D}" srcOrd="1" destOrd="0" presId="urn:microsoft.com/office/officeart/2005/8/layout/cycle2"/>
    <dgm:cxn modelId="{7199B4B8-4A2F-411C-B1E7-294C3603E3DC}" type="presOf" srcId="{3D26D6E5-C7CB-4848-8CAD-1BC2DA19F22E}" destId="{B9C39347-D914-420C-A97D-4248E809FC54}" srcOrd="0" destOrd="0" presId="urn:microsoft.com/office/officeart/2005/8/layout/cycle2"/>
    <dgm:cxn modelId="{55D34F2E-A715-4577-8407-227BE8C804B8}" type="presOf" srcId="{10E44BC2-8611-48A5-B109-A417DA577C33}" destId="{5FE7F7E9-6035-4465-AE7E-7665196546A5}" srcOrd="1" destOrd="0" presId="urn:microsoft.com/office/officeart/2005/8/layout/cycle2"/>
    <dgm:cxn modelId="{B8A24700-5410-4723-924E-6AB5FD3E3425}" srcId="{D30474F2-C842-4AFC-8D1E-009362112EC4}" destId="{F6683654-5902-4B13-A04D-CF1052EE96BC}" srcOrd="6" destOrd="0" parTransId="{3E0E6870-85ED-4FBB-9388-51F3D33E59F9}" sibTransId="{ABFB6F1E-13B5-4ABF-BA26-6127868AE4B3}"/>
    <dgm:cxn modelId="{72AA72DC-B0DD-4DE0-8B32-6DE081043168}" type="presOf" srcId="{6313E0FC-F4BF-41A6-A0C0-2E26F5DEAAD2}" destId="{F79E4AAA-2C65-43E7-AC7C-753BB710CB38}" srcOrd="0" destOrd="0" presId="urn:microsoft.com/office/officeart/2005/8/layout/cycle2"/>
    <dgm:cxn modelId="{1F9D2FA8-7B0B-480E-83A8-43263D5E4A6D}" type="presOf" srcId="{6052BED5-E07B-4275-B8E1-5B0D0EA9EE6A}" destId="{415ED9AF-D746-4016-B138-02816C5D82C4}" srcOrd="0" destOrd="0" presId="urn:microsoft.com/office/officeart/2005/8/layout/cycle2"/>
    <dgm:cxn modelId="{608FF0A6-FE95-4234-BE9D-6032346CF32A}" type="presOf" srcId="{25ECD9A4-D210-49D7-BDA4-8635EE62A15B}" destId="{0128E2DF-A247-4200-AE1E-CB43925F921C}" srcOrd="0" destOrd="0" presId="urn:microsoft.com/office/officeart/2005/8/layout/cycle2"/>
    <dgm:cxn modelId="{B4B98B58-2E70-4181-82D0-9E826F98B77B}" type="presOf" srcId="{4A19D0D6-0D36-45EA-8464-9588E79FBC99}" destId="{D5EEC93F-4CE9-431E-9123-F79C09185D1D}" srcOrd="0" destOrd="0" presId="urn:microsoft.com/office/officeart/2005/8/layout/cycle2"/>
    <dgm:cxn modelId="{6126AFBB-3DC5-4066-9402-C8FF25383D67}" type="presOf" srcId="{E1DA71F7-6E7B-44C5-8030-1CC2549B3770}" destId="{DCD8014E-B58C-4A4C-9B12-DF856FE2CC08}" srcOrd="0" destOrd="0" presId="urn:microsoft.com/office/officeart/2005/8/layout/cycle2"/>
    <dgm:cxn modelId="{77086AE7-FE00-4DB9-8F4D-C065676671F5}" type="presOf" srcId="{DDEEC4EB-73DA-47E5-AE08-7285762E863D}" destId="{0293E84D-DD01-437C-9A4F-13C6624ACB8E}" srcOrd="0" destOrd="0" presId="urn:microsoft.com/office/officeart/2005/8/layout/cycle2"/>
    <dgm:cxn modelId="{88124FBD-32B1-44E2-9393-3D7A24E89C89}" type="presOf" srcId="{8127DB61-6D10-479C-96E8-039AA8228BA4}" destId="{18FDF33D-8D6A-4088-AAC5-0F2974CD7D0C}" srcOrd="0" destOrd="0" presId="urn:microsoft.com/office/officeart/2005/8/layout/cycle2"/>
    <dgm:cxn modelId="{3AC1F26B-F96A-4B20-B6EC-EE2DCF036CF3}" type="presOf" srcId="{F950ECBE-830F-4854-BFEF-987DE8EBBD0B}" destId="{C30C906D-535D-4B2B-856F-8E7E94FD3039}" srcOrd="1" destOrd="0" presId="urn:microsoft.com/office/officeart/2005/8/layout/cycle2"/>
    <dgm:cxn modelId="{E6DB3B9A-19ED-4D45-8AE4-3E4885383AA5}" srcId="{D30474F2-C842-4AFC-8D1E-009362112EC4}" destId="{6313E0FC-F4BF-41A6-A0C0-2E26F5DEAAD2}" srcOrd="3" destOrd="0" parTransId="{70441722-568E-4D0C-831A-7A646ABA2602}" sibTransId="{10E44BC2-8611-48A5-B109-A417DA577C33}"/>
    <dgm:cxn modelId="{57120F40-921B-4DF7-A1EF-04B5226258D6}" srcId="{D30474F2-C842-4AFC-8D1E-009362112EC4}" destId="{30F57722-30F3-4697-ADC2-BABDC1139AAB}" srcOrd="5" destOrd="0" parTransId="{5650A922-FC26-411D-9EF3-80DB2DB67EA0}" sibTransId="{DA8FD565-A902-49AF-ABB0-E525234101AA}"/>
    <dgm:cxn modelId="{636EACB2-BBB2-45E7-82E2-39F1F526CC0F}" srcId="{D30474F2-C842-4AFC-8D1E-009362112EC4}" destId="{4A19D0D6-0D36-45EA-8464-9588E79FBC99}" srcOrd="1" destOrd="0" parTransId="{F16C46FA-478E-4793-BB6A-D36B36D86007}" sibTransId="{12573684-48ED-4F56-A6D4-61585FA73CBC}"/>
    <dgm:cxn modelId="{F5F5A682-B2B1-4DBF-B52D-2F3EE35A0B63}" type="presOf" srcId="{F950ECBE-830F-4854-BFEF-987DE8EBBD0B}" destId="{B2AE0697-F1F1-4EA8-AC40-CB05E586C225}" srcOrd="0" destOrd="0" presId="urn:microsoft.com/office/officeart/2005/8/layout/cycle2"/>
    <dgm:cxn modelId="{A0CD2BD1-5259-43C5-B038-D9B26C416D3C}" type="presOf" srcId="{D30474F2-C842-4AFC-8D1E-009362112EC4}" destId="{DA0B94C6-0189-4972-A4DB-3D15AFF974E7}" srcOrd="0" destOrd="0" presId="urn:microsoft.com/office/officeart/2005/8/layout/cycle2"/>
    <dgm:cxn modelId="{D8D239A0-D17D-4A7F-8D50-75AE53AD2635}" type="presOf" srcId="{F6683654-5902-4B13-A04D-CF1052EE96BC}" destId="{AB245310-687E-4897-A809-037CF2E2544E}" srcOrd="0" destOrd="0" presId="urn:microsoft.com/office/officeart/2005/8/layout/cycle2"/>
    <dgm:cxn modelId="{6160983C-BACE-45FA-9C60-C6220C99D2A5}" type="presOf" srcId="{2B1D08EA-A50F-4E75-9BFB-4F187115484A}" destId="{B089C5E7-870E-403E-B4D3-2B8A5BDBB40B}" srcOrd="1" destOrd="0" presId="urn:microsoft.com/office/officeart/2005/8/layout/cycle2"/>
    <dgm:cxn modelId="{68D93E04-B0B8-451C-AAFD-B218A2E213B0}" srcId="{D30474F2-C842-4AFC-8D1E-009362112EC4}" destId="{25ECD9A4-D210-49D7-BDA4-8635EE62A15B}" srcOrd="4" destOrd="0" parTransId="{A2676E15-6CB7-4E33-A5F1-3A7552B62015}" sibTransId="{3D26D6E5-C7CB-4848-8CAD-1BC2DA19F22E}"/>
    <dgm:cxn modelId="{46574548-3333-422A-83CB-3F1EA01449C5}" type="presOf" srcId="{6052BED5-E07B-4275-B8E1-5B0D0EA9EE6A}" destId="{E5746947-6170-4D82-92C6-9A36AFA107F6}" srcOrd="1" destOrd="0" presId="urn:microsoft.com/office/officeart/2005/8/layout/cycle2"/>
    <dgm:cxn modelId="{9AA37BA8-1C0B-4F31-9EC6-797ADABD6362}" srcId="{D30474F2-C842-4AFC-8D1E-009362112EC4}" destId="{86540F8F-BEEA-4074-BB17-6B52EFC55873}" srcOrd="2" destOrd="0" parTransId="{88FA4F5C-3835-44DD-839B-7ABACFF17294}" sibTransId="{F950ECBE-830F-4854-BFEF-987DE8EBBD0B}"/>
    <dgm:cxn modelId="{6E45E3B0-56C6-4720-8C04-005766C7F0B1}" type="presOf" srcId="{DA8FD565-A902-49AF-ABB0-E525234101AA}" destId="{A381162F-3941-4197-B34F-8513971EB50D}" srcOrd="1" destOrd="0" presId="urn:microsoft.com/office/officeart/2005/8/layout/cycle2"/>
    <dgm:cxn modelId="{DBD88086-8866-4376-BED1-9725FE6DD9A5}" type="presOf" srcId="{DA8FD565-A902-49AF-ABB0-E525234101AA}" destId="{24AC3DDC-3651-40EB-867D-3364F71377C2}" srcOrd="0" destOrd="0" presId="urn:microsoft.com/office/officeart/2005/8/layout/cycle2"/>
    <dgm:cxn modelId="{ED3B0590-3298-4A1C-BAAF-D84E921685D4}" type="presParOf" srcId="{DA0B94C6-0189-4972-A4DB-3D15AFF974E7}" destId="{0293E84D-DD01-437C-9A4F-13C6624ACB8E}" srcOrd="0" destOrd="0" presId="urn:microsoft.com/office/officeart/2005/8/layout/cycle2"/>
    <dgm:cxn modelId="{55EBCE07-A067-4A18-9250-2FFF48EA9E5D}" type="presParOf" srcId="{DA0B94C6-0189-4972-A4DB-3D15AFF974E7}" destId="{415ED9AF-D746-4016-B138-02816C5D82C4}" srcOrd="1" destOrd="0" presId="urn:microsoft.com/office/officeart/2005/8/layout/cycle2"/>
    <dgm:cxn modelId="{4641CEE6-6705-4F9E-8CE6-2790241C536D}" type="presParOf" srcId="{415ED9AF-D746-4016-B138-02816C5D82C4}" destId="{E5746947-6170-4D82-92C6-9A36AFA107F6}" srcOrd="0" destOrd="0" presId="urn:microsoft.com/office/officeart/2005/8/layout/cycle2"/>
    <dgm:cxn modelId="{49BD7800-3799-472C-8F9D-7FDB55977E2F}" type="presParOf" srcId="{DA0B94C6-0189-4972-A4DB-3D15AFF974E7}" destId="{D5EEC93F-4CE9-431E-9123-F79C09185D1D}" srcOrd="2" destOrd="0" presId="urn:microsoft.com/office/officeart/2005/8/layout/cycle2"/>
    <dgm:cxn modelId="{488A6AC0-DA07-4B5D-8244-E7D0C1E45FB9}" type="presParOf" srcId="{DA0B94C6-0189-4972-A4DB-3D15AFF974E7}" destId="{C81B7225-9218-4E5B-A08F-A40C3EB31EAE}" srcOrd="3" destOrd="0" presId="urn:microsoft.com/office/officeart/2005/8/layout/cycle2"/>
    <dgm:cxn modelId="{4C2AAE2C-7A3E-4D7A-A4D1-2BC2DF094860}" type="presParOf" srcId="{C81B7225-9218-4E5B-A08F-A40C3EB31EAE}" destId="{93A970CD-EBE9-4432-B56F-5A35E2288AF9}" srcOrd="0" destOrd="0" presId="urn:microsoft.com/office/officeart/2005/8/layout/cycle2"/>
    <dgm:cxn modelId="{4B926657-B790-4662-B5B7-2C3368B54D90}" type="presParOf" srcId="{DA0B94C6-0189-4972-A4DB-3D15AFF974E7}" destId="{BC123A9A-2426-4BF0-AF25-FFC3BC2FF10B}" srcOrd="4" destOrd="0" presId="urn:microsoft.com/office/officeart/2005/8/layout/cycle2"/>
    <dgm:cxn modelId="{CA2BF602-724C-417A-93F1-A917AE01B6BD}" type="presParOf" srcId="{DA0B94C6-0189-4972-A4DB-3D15AFF974E7}" destId="{B2AE0697-F1F1-4EA8-AC40-CB05E586C225}" srcOrd="5" destOrd="0" presId="urn:microsoft.com/office/officeart/2005/8/layout/cycle2"/>
    <dgm:cxn modelId="{30751C30-8640-4EC6-BB83-3BD167C3876C}" type="presParOf" srcId="{B2AE0697-F1F1-4EA8-AC40-CB05E586C225}" destId="{C30C906D-535D-4B2B-856F-8E7E94FD3039}" srcOrd="0" destOrd="0" presId="urn:microsoft.com/office/officeart/2005/8/layout/cycle2"/>
    <dgm:cxn modelId="{B7807EBA-947F-4355-8004-188F770C0389}" type="presParOf" srcId="{DA0B94C6-0189-4972-A4DB-3D15AFF974E7}" destId="{F79E4AAA-2C65-43E7-AC7C-753BB710CB38}" srcOrd="6" destOrd="0" presId="urn:microsoft.com/office/officeart/2005/8/layout/cycle2"/>
    <dgm:cxn modelId="{CB799AC5-3224-459E-90A0-A0312AA098E3}" type="presParOf" srcId="{DA0B94C6-0189-4972-A4DB-3D15AFF974E7}" destId="{2640A1D0-C5E8-4299-99CF-AF1DE7A0AD1A}" srcOrd="7" destOrd="0" presId="urn:microsoft.com/office/officeart/2005/8/layout/cycle2"/>
    <dgm:cxn modelId="{4BE3FF32-8563-46DB-AE99-B098DDADF6DE}" type="presParOf" srcId="{2640A1D0-C5E8-4299-99CF-AF1DE7A0AD1A}" destId="{5FE7F7E9-6035-4465-AE7E-7665196546A5}" srcOrd="0" destOrd="0" presId="urn:microsoft.com/office/officeart/2005/8/layout/cycle2"/>
    <dgm:cxn modelId="{21F75D5F-78B8-4D6B-98A8-B433097EA9A1}" type="presParOf" srcId="{DA0B94C6-0189-4972-A4DB-3D15AFF974E7}" destId="{0128E2DF-A247-4200-AE1E-CB43925F921C}" srcOrd="8" destOrd="0" presId="urn:microsoft.com/office/officeart/2005/8/layout/cycle2"/>
    <dgm:cxn modelId="{4A8EAD62-3A0B-446E-9D16-8911C0F7CAB0}" type="presParOf" srcId="{DA0B94C6-0189-4972-A4DB-3D15AFF974E7}" destId="{B9C39347-D914-420C-A97D-4248E809FC54}" srcOrd="9" destOrd="0" presId="urn:microsoft.com/office/officeart/2005/8/layout/cycle2"/>
    <dgm:cxn modelId="{372BDAB4-A765-42DD-B180-37CA04C42438}" type="presParOf" srcId="{B9C39347-D914-420C-A97D-4248E809FC54}" destId="{4666FC2C-52CA-42FA-93C1-471D3DC491D4}" srcOrd="0" destOrd="0" presId="urn:microsoft.com/office/officeart/2005/8/layout/cycle2"/>
    <dgm:cxn modelId="{29F1998C-AA73-499E-AC21-483CEDBBE579}" type="presParOf" srcId="{DA0B94C6-0189-4972-A4DB-3D15AFF974E7}" destId="{4386F9A2-15FB-4592-9A62-EC9FF830FBB2}" srcOrd="10" destOrd="0" presId="urn:microsoft.com/office/officeart/2005/8/layout/cycle2"/>
    <dgm:cxn modelId="{18569F84-62C5-4B72-910C-E24ED001420C}" type="presParOf" srcId="{DA0B94C6-0189-4972-A4DB-3D15AFF974E7}" destId="{24AC3DDC-3651-40EB-867D-3364F71377C2}" srcOrd="11" destOrd="0" presId="urn:microsoft.com/office/officeart/2005/8/layout/cycle2"/>
    <dgm:cxn modelId="{B9197033-4A69-4F03-A37F-28CB58B04846}" type="presParOf" srcId="{24AC3DDC-3651-40EB-867D-3364F71377C2}" destId="{A381162F-3941-4197-B34F-8513971EB50D}" srcOrd="0" destOrd="0" presId="urn:microsoft.com/office/officeart/2005/8/layout/cycle2"/>
    <dgm:cxn modelId="{6EF91A56-86CE-4D45-810C-25B2E53DD38A}" type="presParOf" srcId="{DA0B94C6-0189-4972-A4DB-3D15AFF974E7}" destId="{AB245310-687E-4897-A809-037CF2E2544E}" srcOrd="12" destOrd="0" presId="urn:microsoft.com/office/officeart/2005/8/layout/cycle2"/>
    <dgm:cxn modelId="{1221C8F4-1646-4B2E-9DF4-9EF92EDDA2C0}" type="presParOf" srcId="{DA0B94C6-0189-4972-A4DB-3D15AFF974E7}" destId="{983F66A4-9217-4D76-89AC-DC71824298F3}" srcOrd="13" destOrd="0" presId="urn:microsoft.com/office/officeart/2005/8/layout/cycle2"/>
    <dgm:cxn modelId="{41EF1EE3-03CE-4DD2-A914-6C8EAE41774F}" type="presParOf" srcId="{983F66A4-9217-4D76-89AC-DC71824298F3}" destId="{C52BEC96-EC6E-4536-B61B-B58F5E7BD4CC}" srcOrd="0" destOrd="0" presId="urn:microsoft.com/office/officeart/2005/8/layout/cycle2"/>
    <dgm:cxn modelId="{E3A19955-0FF4-46FD-9955-CE163938F485}" type="presParOf" srcId="{DA0B94C6-0189-4972-A4DB-3D15AFF974E7}" destId="{18FDF33D-8D6A-4088-AAC5-0F2974CD7D0C}" srcOrd="14" destOrd="0" presId="urn:microsoft.com/office/officeart/2005/8/layout/cycle2"/>
    <dgm:cxn modelId="{84097E1F-6930-4882-AF11-B9EB358AEF6D}" type="presParOf" srcId="{DA0B94C6-0189-4972-A4DB-3D15AFF974E7}" destId="{29E02931-E25C-40AA-B3E0-1F62E817E88B}" srcOrd="15" destOrd="0" presId="urn:microsoft.com/office/officeart/2005/8/layout/cycle2"/>
    <dgm:cxn modelId="{6C809E8C-7D46-41E8-8FCC-340757F898C1}" type="presParOf" srcId="{29E02931-E25C-40AA-B3E0-1F62E817E88B}" destId="{B089C5E7-870E-403E-B4D3-2B8A5BDBB40B}" srcOrd="0" destOrd="0" presId="urn:microsoft.com/office/officeart/2005/8/layout/cycle2"/>
    <dgm:cxn modelId="{442259B3-E5FF-41EC-8470-391DB0B8EEAF}" type="presParOf" srcId="{DA0B94C6-0189-4972-A4DB-3D15AFF974E7}" destId="{DCD8014E-B58C-4A4C-9B12-DF856FE2CC08}" srcOrd="16" destOrd="0" presId="urn:microsoft.com/office/officeart/2005/8/layout/cycle2"/>
    <dgm:cxn modelId="{6DE46333-8E67-413D-BBFD-7A953A90ED2C}" type="presParOf" srcId="{DA0B94C6-0189-4972-A4DB-3D15AFF974E7}" destId="{071D7463-1D1A-4174-A8E5-1F93F7F0792E}" srcOrd="17" destOrd="0" presId="urn:microsoft.com/office/officeart/2005/8/layout/cycle2"/>
    <dgm:cxn modelId="{006485D5-C8F2-416E-9686-C8AA1C7AFF15}" type="presParOf" srcId="{071D7463-1D1A-4174-A8E5-1F93F7F0792E}" destId="{7C317B3B-6515-443A-8386-DC051C28B15D}"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3B41F1-61E9-4552-AAF4-0AEF7E4A1F1C}">
      <dsp:nvSpPr>
        <dsp:cNvPr id="0" name=""/>
        <dsp:cNvSpPr/>
      </dsp:nvSpPr>
      <dsp:spPr>
        <a:xfrm>
          <a:off x="3178958" y="53578"/>
          <a:ext cx="2786082" cy="27860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Cohort</a:t>
          </a:r>
        </a:p>
      </dsp:txBody>
      <dsp:txXfrm>
        <a:off x="3500429" y="428627"/>
        <a:ext cx="2143140" cy="884045"/>
      </dsp:txXfrm>
    </dsp:sp>
    <dsp:sp modelId="{F6F6BAA0-B690-4516-8357-79A485B4DBA1}">
      <dsp:nvSpPr>
        <dsp:cNvPr id="0" name=""/>
        <dsp:cNvSpPr/>
      </dsp:nvSpPr>
      <dsp:spPr>
        <a:xfrm>
          <a:off x="4411264" y="1285883"/>
          <a:ext cx="2786082" cy="27860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Seminar</a:t>
          </a:r>
        </a:p>
      </dsp:txBody>
      <dsp:txXfrm>
        <a:off x="5911462" y="1607355"/>
        <a:ext cx="1071570" cy="2143140"/>
      </dsp:txXfrm>
    </dsp:sp>
    <dsp:sp modelId="{0850FBED-7B87-4E81-8885-4C5D57C4B777}">
      <dsp:nvSpPr>
        <dsp:cNvPr id="0" name=""/>
        <dsp:cNvSpPr/>
      </dsp:nvSpPr>
      <dsp:spPr>
        <a:xfrm>
          <a:off x="3178958" y="2518189"/>
          <a:ext cx="2786082" cy="2786082"/>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smtClean="0"/>
            <a:t>Blogging Circle</a:t>
          </a:r>
          <a:endParaRPr lang="en-US" sz="2600" kern="1200" dirty="0"/>
        </a:p>
      </dsp:txBody>
      <dsp:txXfrm>
        <a:off x="3500429" y="4045176"/>
        <a:ext cx="2143140" cy="884045"/>
      </dsp:txXfrm>
    </dsp:sp>
    <dsp:sp modelId="{2E1DD4EC-476E-4CD0-AA1F-3F70A5FCE5BD}">
      <dsp:nvSpPr>
        <dsp:cNvPr id="0" name=""/>
        <dsp:cNvSpPr/>
      </dsp:nvSpPr>
      <dsp:spPr>
        <a:xfrm>
          <a:off x="1946653" y="1285883"/>
          <a:ext cx="2786082" cy="2786082"/>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smtClean="0"/>
            <a:t>Practice Network</a:t>
          </a:r>
          <a:endParaRPr lang="en-US" sz="2600" kern="1200" dirty="0"/>
        </a:p>
      </dsp:txBody>
      <dsp:txXfrm>
        <a:off x="2160967" y="1607355"/>
        <a:ext cx="1071570" cy="21431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123A9A-2426-4BF0-AF25-FFC3BC2FF10B}">
      <dsp:nvSpPr>
        <dsp:cNvPr id="0" name=""/>
        <dsp:cNvSpPr/>
      </dsp:nvSpPr>
      <dsp:spPr>
        <a:xfrm>
          <a:off x="3558257" y="1171"/>
          <a:ext cx="1113085" cy="111308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Berry Picking</a:t>
          </a:r>
        </a:p>
      </dsp:txBody>
      <dsp:txXfrm>
        <a:off x="3558257" y="1171"/>
        <a:ext cx="1113085" cy="1113085"/>
      </dsp:txXfrm>
    </dsp:sp>
    <dsp:sp modelId="{B2AE0697-F1F1-4EA8-AC40-CB05E586C225}">
      <dsp:nvSpPr>
        <dsp:cNvPr id="0" name=""/>
        <dsp:cNvSpPr/>
      </dsp:nvSpPr>
      <dsp:spPr>
        <a:xfrm rot="1350000">
          <a:off x="4731433" y="686725"/>
          <a:ext cx="296594" cy="3756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350000">
        <a:off x="4731433" y="686725"/>
        <a:ext cx="296594" cy="375666"/>
      </dsp:txXfrm>
    </dsp:sp>
    <dsp:sp modelId="{24E5277E-64FA-4B9C-9BC5-E5A7AA9111A1}">
      <dsp:nvSpPr>
        <dsp:cNvPr id="0" name=""/>
        <dsp:cNvSpPr/>
      </dsp:nvSpPr>
      <dsp:spPr>
        <a:xfrm>
          <a:off x="5103628" y="641285"/>
          <a:ext cx="1113085" cy="111308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Piling</a:t>
          </a:r>
        </a:p>
      </dsp:txBody>
      <dsp:txXfrm>
        <a:off x="5103628" y="641285"/>
        <a:ext cx="1113085" cy="1113085"/>
      </dsp:txXfrm>
    </dsp:sp>
    <dsp:sp modelId="{EAB37458-F4E8-45DF-8030-14F8B8659E53}">
      <dsp:nvSpPr>
        <dsp:cNvPr id="0" name=""/>
        <dsp:cNvSpPr/>
      </dsp:nvSpPr>
      <dsp:spPr>
        <a:xfrm rot="4050000">
          <a:off x="5828718" y="1774925"/>
          <a:ext cx="296594" cy="37566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4050000">
        <a:off x="5828718" y="1774925"/>
        <a:ext cx="296594" cy="375666"/>
      </dsp:txXfrm>
    </dsp:sp>
    <dsp:sp modelId="{C8C39DFB-0E93-4981-ABE5-32BE3EA01206}">
      <dsp:nvSpPr>
        <dsp:cNvPr id="0" name=""/>
        <dsp:cNvSpPr/>
      </dsp:nvSpPr>
      <dsp:spPr>
        <a:xfrm>
          <a:off x="5743742" y="2186657"/>
          <a:ext cx="1113085" cy="111308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Weaving</a:t>
          </a:r>
        </a:p>
      </dsp:txBody>
      <dsp:txXfrm>
        <a:off x="5743742" y="2186657"/>
        <a:ext cx="1113085" cy="1113085"/>
      </dsp:txXfrm>
    </dsp:sp>
    <dsp:sp modelId="{103CFD56-1DE1-45FE-84A6-C56872CC8470}">
      <dsp:nvSpPr>
        <dsp:cNvPr id="0" name=""/>
        <dsp:cNvSpPr/>
      </dsp:nvSpPr>
      <dsp:spPr>
        <a:xfrm rot="6750000">
          <a:off x="5835143" y="3320297"/>
          <a:ext cx="296594" cy="37566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6750000">
        <a:off x="5835143" y="3320297"/>
        <a:ext cx="296594" cy="375666"/>
      </dsp:txXfrm>
    </dsp:sp>
    <dsp:sp modelId="{F79E4AAA-2C65-43E7-AC7C-753BB710CB38}">
      <dsp:nvSpPr>
        <dsp:cNvPr id="0" name=""/>
        <dsp:cNvSpPr/>
      </dsp:nvSpPr>
      <dsp:spPr>
        <a:xfrm>
          <a:off x="5103628" y="3732028"/>
          <a:ext cx="1113085" cy="111308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Path Finding</a:t>
          </a:r>
        </a:p>
      </dsp:txBody>
      <dsp:txXfrm>
        <a:off x="5103628" y="3732028"/>
        <a:ext cx="1113085" cy="1113085"/>
      </dsp:txXfrm>
    </dsp:sp>
    <dsp:sp modelId="{2640A1D0-C5E8-4299-99CF-AF1DE7A0AD1A}">
      <dsp:nvSpPr>
        <dsp:cNvPr id="0" name=""/>
        <dsp:cNvSpPr/>
      </dsp:nvSpPr>
      <dsp:spPr>
        <a:xfrm rot="9450000">
          <a:off x="4746943" y="4417583"/>
          <a:ext cx="296594" cy="37566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9450000">
        <a:off x="4746943" y="4417583"/>
        <a:ext cx="296594" cy="375666"/>
      </dsp:txXfrm>
    </dsp:sp>
    <dsp:sp modelId="{0128E2DF-A247-4200-AE1E-CB43925F921C}">
      <dsp:nvSpPr>
        <dsp:cNvPr id="0" name=""/>
        <dsp:cNvSpPr/>
      </dsp:nvSpPr>
      <dsp:spPr>
        <a:xfrm>
          <a:off x="3558257" y="4372142"/>
          <a:ext cx="1113085" cy="1113085"/>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Path Making</a:t>
          </a:r>
        </a:p>
      </dsp:txBody>
      <dsp:txXfrm>
        <a:off x="3558257" y="4372142"/>
        <a:ext cx="1113085" cy="1113085"/>
      </dsp:txXfrm>
    </dsp:sp>
    <dsp:sp modelId="{B9C39347-D914-420C-A97D-4248E809FC54}">
      <dsp:nvSpPr>
        <dsp:cNvPr id="0" name=""/>
        <dsp:cNvSpPr/>
      </dsp:nvSpPr>
      <dsp:spPr>
        <a:xfrm rot="12150000">
          <a:off x="3201572" y="4424007"/>
          <a:ext cx="296594" cy="37566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2150000">
        <a:off x="3201572" y="4424007"/>
        <a:ext cx="296594" cy="375666"/>
      </dsp:txXfrm>
    </dsp:sp>
    <dsp:sp modelId="{4386F9A2-15FB-4592-9A62-EC9FF830FBB2}">
      <dsp:nvSpPr>
        <dsp:cNvPr id="0" name=""/>
        <dsp:cNvSpPr/>
      </dsp:nvSpPr>
      <dsp:spPr>
        <a:xfrm>
          <a:off x="2012885" y="3732028"/>
          <a:ext cx="1113085" cy="111308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Sense-Making</a:t>
          </a:r>
        </a:p>
      </dsp:txBody>
      <dsp:txXfrm>
        <a:off x="2012885" y="3732028"/>
        <a:ext cx="1113085" cy="1113085"/>
      </dsp:txXfrm>
    </dsp:sp>
    <dsp:sp modelId="{24AC3DDC-3651-40EB-867D-3364F71377C2}">
      <dsp:nvSpPr>
        <dsp:cNvPr id="0" name=""/>
        <dsp:cNvSpPr/>
      </dsp:nvSpPr>
      <dsp:spPr>
        <a:xfrm rot="14850000">
          <a:off x="2104286" y="3335807"/>
          <a:ext cx="296594" cy="3756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4850000">
        <a:off x="2104286" y="3335807"/>
        <a:ext cx="296594" cy="375666"/>
      </dsp:txXfrm>
    </dsp:sp>
    <dsp:sp modelId="{AB245310-687E-4897-A809-037CF2E2544E}">
      <dsp:nvSpPr>
        <dsp:cNvPr id="0" name=""/>
        <dsp:cNvSpPr/>
      </dsp:nvSpPr>
      <dsp:spPr>
        <a:xfrm>
          <a:off x="1372771" y="2186657"/>
          <a:ext cx="1113085" cy="111308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a:t>Path Sharing</a:t>
          </a:r>
        </a:p>
      </dsp:txBody>
      <dsp:txXfrm>
        <a:off x="1372771" y="2186657"/>
        <a:ext cx="1113085" cy="1113085"/>
      </dsp:txXfrm>
    </dsp:sp>
    <dsp:sp modelId="{983F66A4-9217-4D76-89AC-DC71824298F3}">
      <dsp:nvSpPr>
        <dsp:cNvPr id="0" name=""/>
        <dsp:cNvSpPr/>
      </dsp:nvSpPr>
      <dsp:spPr>
        <a:xfrm rot="17550000">
          <a:off x="2097861" y="1790436"/>
          <a:ext cx="296594" cy="37566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7550000">
        <a:off x="2097861" y="1790436"/>
        <a:ext cx="296594" cy="375666"/>
      </dsp:txXfrm>
    </dsp:sp>
    <dsp:sp modelId="{18FDF33D-8D6A-4088-AAC5-0F2974CD7D0C}">
      <dsp:nvSpPr>
        <dsp:cNvPr id="0" name=""/>
        <dsp:cNvSpPr/>
      </dsp:nvSpPr>
      <dsp:spPr>
        <a:xfrm>
          <a:off x="2012885" y="641285"/>
          <a:ext cx="1113085" cy="111308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Sense-Giving</a:t>
          </a:r>
        </a:p>
      </dsp:txBody>
      <dsp:txXfrm>
        <a:off x="2012885" y="641285"/>
        <a:ext cx="1113085" cy="1113085"/>
      </dsp:txXfrm>
    </dsp:sp>
    <dsp:sp modelId="{29E02931-E25C-40AA-B3E0-1F62E817E88B}">
      <dsp:nvSpPr>
        <dsp:cNvPr id="0" name=""/>
        <dsp:cNvSpPr/>
      </dsp:nvSpPr>
      <dsp:spPr>
        <a:xfrm rot="20250000">
          <a:off x="3186061" y="693150"/>
          <a:ext cx="296594" cy="37566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20250000">
        <a:off x="3186061" y="693150"/>
        <a:ext cx="296594" cy="37566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93E84D-DD01-437C-9A4F-13C6624ACB8E}">
      <dsp:nvSpPr>
        <dsp:cNvPr id="0" name=""/>
        <dsp:cNvSpPr/>
      </dsp:nvSpPr>
      <dsp:spPr>
        <a:xfrm>
          <a:off x="3555169" y="762"/>
          <a:ext cx="1043061" cy="104306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Awareness</a:t>
          </a:r>
        </a:p>
      </dsp:txBody>
      <dsp:txXfrm>
        <a:off x="3555169" y="762"/>
        <a:ext cx="1043061" cy="1043061"/>
      </dsp:txXfrm>
    </dsp:sp>
    <dsp:sp modelId="{415ED9AF-D746-4016-B138-02816C5D82C4}">
      <dsp:nvSpPr>
        <dsp:cNvPr id="0" name=""/>
        <dsp:cNvSpPr/>
      </dsp:nvSpPr>
      <dsp:spPr>
        <a:xfrm rot="1200000">
          <a:off x="4666610" y="611465"/>
          <a:ext cx="277381" cy="35203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200000">
        <a:off x="4666610" y="611465"/>
        <a:ext cx="277381" cy="352033"/>
      </dsp:txXfrm>
    </dsp:sp>
    <dsp:sp modelId="{D5EEC93F-4CE9-431E-9123-F79C09185D1D}">
      <dsp:nvSpPr>
        <dsp:cNvPr id="0" name=""/>
        <dsp:cNvSpPr/>
      </dsp:nvSpPr>
      <dsp:spPr>
        <a:xfrm>
          <a:off x="5027125" y="536510"/>
          <a:ext cx="1043061" cy="10430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Articulate</a:t>
          </a:r>
        </a:p>
      </dsp:txBody>
      <dsp:txXfrm>
        <a:off x="5027125" y="536510"/>
        <a:ext cx="1043061" cy="1043061"/>
      </dsp:txXfrm>
    </dsp:sp>
    <dsp:sp modelId="{C81B7225-9218-4E5B-A08F-A40C3EB31EAE}">
      <dsp:nvSpPr>
        <dsp:cNvPr id="0" name=""/>
        <dsp:cNvSpPr/>
      </dsp:nvSpPr>
      <dsp:spPr>
        <a:xfrm rot="3600000">
          <a:off x="5797646" y="1553507"/>
          <a:ext cx="277381" cy="35203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3600000">
        <a:off x="5797646" y="1553507"/>
        <a:ext cx="277381" cy="352033"/>
      </dsp:txXfrm>
    </dsp:sp>
    <dsp:sp modelId="{BC123A9A-2426-4BF0-AF25-FFC3BC2FF10B}">
      <dsp:nvSpPr>
        <dsp:cNvPr id="0" name=""/>
        <dsp:cNvSpPr/>
      </dsp:nvSpPr>
      <dsp:spPr>
        <a:xfrm>
          <a:off x="5810336" y="1893072"/>
          <a:ext cx="1043061" cy="10430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Aggregate</a:t>
          </a:r>
        </a:p>
      </dsp:txBody>
      <dsp:txXfrm>
        <a:off x="5810336" y="1893072"/>
        <a:ext cx="1043061" cy="1043061"/>
      </dsp:txXfrm>
    </dsp:sp>
    <dsp:sp modelId="{B2AE0697-F1F1-4EA8-AC40-CB05E586C225}">
      <dsp:nvSpPr>
        <dsp:cNvPr id="0" name=""/>
        <dsp:cNvSpPr/>
      </dsp:nvSpPr>
      <dsp:spPr>
        <a:xfrm rot="6000000">
          <a:off x="6058537" y="3002168"/>
          <a:ext cx="277381" cy="35203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6000000">
        <a:off x="6058537" y="3002168"/>
        <a:ext cx="277381" cy="352033"/>
      </dsp:txXfrm>
    </dsp:sp>
    <dsp:sp modelId="{F79E4AAA-2C65-43E7-AC7C-753BB710CB38}">
      <dsp:nvSpPr>
        <dsp:cNvPr id="0" name=""/>
        <dsp:cNvSpPr/>
      </dsp:nvSpPr>
      <dsp:spPr>
        <a:xfrm>
          <a:off x="5538330" y="3435698"/>
          <a:ext cx="1043061" cy="104306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Re-Use</a:t>
          </a:r>
          <a:endParaRPr lang="en-US" sz="1600" kern="1200" dirty="0"/>
        </a:p>
      </dsp:txBody>
      <dsp:txXfrm>
        <a:off x="5538330" y="3435698"/>
        <a:ext cx="1043061" cy="1043061"/>
      </dsp:txXfrm>
    </dsp:sp>
    <dsp:sp modelId="{2640A1D0-C5E8-4299-99CF-AF1DE7A0AD1A}">
      <dsp:nvSpPr>
        <dsp:cNvPr id="0" name=""/>
        <dsp:cNvSpPr/>
      </dsp:nvSpPr>
      <dsp:spPr>
        <a:xfrm rot="8400000">
          <a:off x="5327209" y="4279605"/>
          <a:ext cx="277381" cy="35203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8400000">
        <a:off x="5327209" y="4279605"/>
        <a:ext cx="277381" cy="352033"/>
      </dsp:txXfrm>
    </dsp:sp>
    <dsp:sp modelId="{0128E2DF-A247-4200-AE1E-CB43925F921C}">
      <dsp:nvSpPr>
        <dsp:cNvPr id="0" name=""/>
        <dsp:cNvSpPr/>
      </dsp:nvSpPr>
      <dsp:spPr>
        <a:xfrm>
          <a:off x="4338380" y="4442575"/>
          <a:ext cx="1043061" cy="104306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Re-Mix</a:t>
          </a:r>
          <a:endParaRPr lang="en-US" sz="1600" kern="1200" dirty="0"/>
        </a:p>
      </dsp:txBody>
      <dsp:txXfrm>
        <a:off x="4338380" y="4442575"/>
        <a:ext cx="1043061" cy="1043061"/>
      </dsp:txXfrm>
    </dsp:sp>
    <dsp:sp modelId="{B9C39347-D914-420C-A97D-4248E809FC54}">
      <dsp:nvSpPr>
        <dsp:cNvPr id="0" name=""/>
        <dsp:cNvSpPr/>
      </dsp:nvSpPr>
      <dsp:spPr>
        <a:xfrm rot="10798329">
          <a:off x="3945370" y="4788467"/>
          <a:ext cx="277726" cy="352033"/>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798329">
        <a:off x="3945370" y="4788467"/>
        <a:ext cx="277726" cy="352033"/>
      </dsp:txXfrm>
    </dsp:sp>
    <dsp:sp modelId="{4386F9A2-15FB-4592-9A62-EC9FF830FBB2}">
      <dsp:nvSpPr>
        <dsp:cNvPr id="0" name=""/>
        <dsp:cNvSpPr/>
      </dsp:nvSpPr>
      <dsp:spPr>
        <a:xfrm>
          <a:off x="2771305" y="4443337"/>
          <a:ext cx="1043061" cy="104306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Feed Forward</a:t>
          </a:r>
          <a:endParaRPr lang="en-US" sz="1400" kern="1200" dirty="0"/>
        </a:p>
      </dsp:txBody>
      <dsp:txXfrm>
        <a:off x="2771305" y="4443337"/>
        <a:ext cx="1043061" cy="1043061"/>
      </dsp:txXfrm>
    </dsp:sp>
    <dsp:sp modelId="{24AC3DDC-3651-40EB-867D-3364F71377C2}">
      <dsp:nvSpPr>
        <dsp:cNvPr id="0" name=""/>
        <dsp:cNvSpPr/>
      </dsp:nvSpPr>
      <dsp:spPr>
        <a:xfrm rot="13202200">
          <a:off x="2560509" y="4290082"/>
          <a:ext cx="277376" cy="35203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3202200">
        <a:off x="2560509" y="4290082"/>
        <a:ext cx="277376" cy="352033"/>
      </dsp:txXfrm>
    </dsp:sp>
    <dsp:sp modelId="{AB245310-687E-4897-A809-037CF2E2544E}">
      <dsp:nvSpPr>
        <dsp:cNvPr id="0" name=""/>
        <dsp:cNvSpPr/>
      </dsp:nvSpPr>
      <dsp:spPr>
        <a:xfrm>
          <a:off x="1572007" y="3435698"/>
          <a:ext cx="1043061" cy="10430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Process Capture</a:t>
          </a:r>
        </a:p>
      </dsp:txBody>
      <dsp:txXfrm>
        <a:off x="1572007" y="3435698"/>
        <a:ext cx="1043061" cy="1043061"/>
      </dsp:txXfrm>
    </dsp:sp>
    <dsp:sp modelId="{983F66A4-9217-4D76-89AC-DC71824298F3}">
      <dsp:nvSpPr>
        <dsp:cNvPr id="0" name=""/>
        <dsp:cNvSpPr/>
      </dsp:nvSpPr>
      <dsp:spPr>
        <a:xfrm rot="15600000">
          <a:off x="1820207" y="3017631"/>
          <a:ext cx="277381" cy="35203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5600000">
        <a:off x="1820207" y="3017631"/>
        <a:ext cx="277381" cy="352033"/>
      </dsp:txXfrm>
    </dsp:sp>
    <dsp:sp modelId="{18FDF33D-8D6A-4088-AAC5-0F2974CD7D0C}">
      <dsp:nvSpPr>
        <dsp:cNvPr id="0" name=""/>
        <dsp:cNvSpPr/>
      </dsp:nvSpPr>
      <dsp:spPr>
        <a:xfrm>
          <a:off x="1300001" y="1893072"/>
          <a:ext cx="1043061" cy="10430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Product Creation</a:t>
          </a:r>
        </a:p>
      </dsp:txBody>
      <dsp:txXfrm>
        <a:off x="1300001" y="1893072"/>
        <a:ext cx="1043061" cy="1043061"/>
      </dsp:txXfrm>
    </dsp:sp>
    <dsp:sp modelId="{29E02931-E25C-40AA-B3E0-1F62E817E88B}">
      <dsp:nvSpPr>
        <dsp:cNvPr id="0" name=""/>
        <dsp:cNvSpPr/>
      </dsp:nvSpPr>
      <dsp:spPr>
        <a:xfrm rot="18000000">
          <a:off x="2070522" y="1567104"/>
          <a:ext cx="277381" cy="35203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8000000">
        <a:off x="2070522" y="1567104"/>
        <a:ext cx="277381" cy="352033"/>
      </dsp:txXfrm>
    </dsp:sp>
    <dsp:sp modelId="{DCD8014E-B58C-4A4C-9B12-DF856FE2CC08}">
      <dsp:nvSpPr>
        <dsp:cNvPr id="0" name=""/>
        <dsp:cNvSpPr/>
      </dsp:nvSpPr>
      <dsp:spPr>
        <a:xfrm>
          <a:off x="2083212" y="536510"/>
          <a:ext cx="1043061" cy="104306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t>Review</a:t>
          </a:r>
        </a:p>
      </dsp:txBody>
      <dsp:txXfrm>
        <a:off x="2083212" y="536510"/>
        <a:ext cx="1043061" cy="1043061"/>
      </dsp:txXfrm>
    </dsp:sp>
    <dsp:sp modelId="{071D7463-1D1A-4174-A8E5-1F93F7F0792E}">
      <dsp:nvSpPr>
        <dsp:cNvPr id="0" name=""/>
        <dsp:cNvSpPr/>
      </dsp:nvSpPr>
      <dsp:spPr>
        <a:xfrm rot="20400000">
          <a:off x="3194654" y="616835"/>
          <a:ext cx="277381" cy="35203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20400000">
        <a:off x="3194654" y="616835"/>
        <a:ext cx="277381" cy="35203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88487-5457-481A-B21E-AD4F7103A49E}" type="datetimeFigureOut">
              <a:rPr lang="en-US" smtClean="0"/>
              <a:pPr/>
              <a:t>6/13/2010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D608D-F8D5-47CF-AAD7-D5E71F2FA6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FD608D-F8D5-47CF-AAD7-D5E71F2FA6B3}"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FD608D-F8D5-47CF-AAD7-D5E71F2FA6B3}" type="slidenum">
              <a:rPr lang="en-US" smtClean="0"/>
              <a:pPr/>
              <a:t>14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FD608D-F8D5-47CF-AAD7-D5E71F2FA6B3}"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1AFA48F-DEB4-45C0-8394-A486F8B33553}" type="datetimeFigureOut">
              <a:rPr lang="en-US" smtClean="0"/>
              <a:pPr/>
              <a:t>6/13/2010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E75FE5F-F905-4BD6-B5AE-7B576F23F281}"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1AFA48F-DEB4-45C0-8394-A486F8B33553}" type="datetimeFigureOut">
              <a:rPr lang="en-US" smtClean="0"/>
              <a:pPr/>
              <a:t>6/13/2010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5FE5F-F905-4BD6-B5AE-7B576F23F281}"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1AFA48F-DEB4-45C0-8394-A486F8B33553}" type="datetimeFigureOut">
              <a:rPr lang="en-US" smtClean="0"/>
              <a:pPr/>
              <a:t>6/13/2010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E75FE5F-F905-4BD6-B5AE-7B576F23F28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1AFA48F-DEB4-45C0-8394-A486F8B33553}" type="datetimeFigureOut">
              <a:rPr lang="en-US" smtClean="0"/>
              <a:pPr/>
              <a:t>6/13/2010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75FE5F-F905-4BD6-B5AE-7B576F23F28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1AFA48F-DEB4-45C0-8394-A486F8B33553}" type="datetimeFigureOut">
              <a:rPr lang="en-US" smtClean="0"/>
              <a:pPr/>
              <a:t>6/13/2010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75FE5F-F905-4BD6-B5AE-7B576F23F281}"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AFA48F-DEB4-45C0-8394-A486F8B33553}" type="datetimeFigureOut">
              <a:rPr lang="en-US" smtClean="0"/>
              <a:pPr/>
              <a:t>6/13/2010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75FE5F-F905-4BD6-B5AE-7B576F23F2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FA48F-DEB4-45C0-8394-A486F8B33553}" type="datetimeFigureOut">
              <a:rPr lang="en-US" smtClean="0"/>
              <a:pPr/>
              <a:t>6/13/2010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75FE5F-F905-4BD6-B5AE-7B576F23F2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AFA48F-DEB4-45C0-8394-A486F8B33553}" type="datetimeFigureOut">
              <a:rPr lang="en-US" smtClean="0"/>
              <a:pPr/>
              <a:t>6/13/2010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75FE5F-F905-4BD6-B5AE-7B576F23F281}"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AFA48F-DEB4-45C0-8394-A486F8B33553}" type="datetimeFigureOut">
              <a:rPr lang="en-US" smtClean="0"/>
              <a:pPr/>
              <a:t>6/13/2010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E75FE5F-F905-4BD6-B5AE-7B576F23F281}"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48F-DEB4-45C0-8394-A486F8B33553}" type="datetimeFigureOut">
              <a:rPr lang="en-US" smtClean="0"/>
              <a:pPr/>
              <a:t>6/13/2010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5FE5F-F905-4BD6-B5AE-7B576F23F2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48F-DEB4-45C0-8394-A486F8B33553}" type="datetimeFigureOut">
              <a:rPr lang="en-US" smtClean="0"/>
              <a:pPr/>
              <a:t>6/13/2010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5FE5F-F905-4BD6-B5AE-7B576F23F2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1AFA48F-DEB4-45C0-8394-A486F8B33553}" type="datetimeFigureOut">
              <a:rPr lang="en-US" smtClean="0"/>
              <a:pPr/>
              <a:t>6/13/2010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E75FE5F-F905-4BD6-B5AE-7B576F23F2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downes.ca/cgi-bin/page.cgi?presentation=234" TargetMode="External"/><Relationship Id="rId7" Type="http://schemas.openxmlformats.org/officeDocument/2006/relationships/hyperlink" Target="http://blog.mathemagenic.com/download/weblogAsPersonalThinkingSpace.pdf" TargetMode="External"/><Relationship Id="rId2" Type="http://schemas.openxmlformats.org/officeDocument/2006/relationships/hyperlink" Target="http://www.gseis.ucla.edu/faculty/bates/berrypicking.html" TargetMode="External"/><Relationship Id="rId1" Type="http://schemas.openxmlformats.org/officeDocument/2006/relationships/slideLayout" Target="../slideLayouts/slideLayout2.xml"/><Relationship Id="rId6" Type="http://schemas.openxmlformats.org/officeDocument/2006/relationships/hyperlink" Target="http://doi.acm.org/10.1145/1557914.1557963" TargetMode="External"/><Relationship Id="rId5" Type="http://schemas.openxmlformats.org/officeDocument/2006/relationships/hyperlink" Target="http://docs.google.com/Doc?id=anw8wkk6fjc_14gpbqc2dt" TargetMode="External"/><Relationship Id="rId4" Type="http://schemas.openxmlformats.org/officeDocument/2006/relationships/hyperlink" Target="http://www.slideshare.net/Downes/new-tools-for-personal-le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err="1" smtClean="0"/>
              <a:t>CeLC</a:t>
            </a:r>
            <a:r>
              <a:rPr lang="en-US" dirty="0" smtClean="0"/>
              <a:t> 2010 Presentation</a:t>
            </a:r>
          </a:p>
          <a:p>
            <a:r>
              <a:rPr lang="en-US" dirty="0" smtClean="0"/>
              <a:t>Edmonton, AB</a:t>
            </a:r>
          </a:p>
          <a:p>
            <a:r>
              <a:rPr lang="en-US" dirty="0" smtClean="0"/>
              <a:t>June 2010</a:t>
            </a:r>
          </a:p>
        </p:txBody>
      </p:sp>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Academic Blogging in Practice: </a:t>
            </a:r>
            <a:br>
              <a:rPr lang="en-US" dirty="0" smtClean="0"/>
            </a:br>
            <a:r>
              <a:rPr lang="en-US" dirty="0" smtClean="0"/>
              <a:t>A Case Study</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 to Case Study</a:t>
            </a:r>
            <a:endParaRPr lang="en-US" dirty="0"/>
          </a:p>
        </p:txBody>
      </p:sp>
      <p:sp>
        <p:nvSpPr>
          <p:cNvPr id="3" name="Subtitle 2"/>
          <p:cNvSpPr>
            <a:spLocks noGrp="1"/>
          </p:cNvSpPr>
          <p:nvPr>
            <p:ph sz="quarter" idx="1"/>
          </p:nvPr>
        </p:nvSpPr>
        <p:spPr/>
        <p:txBody>
          <a:bodyPr>
            <a:normAutofit/>
          </a:bodyPr>
          <a:lstStyle/>
          <a:p>
            <a:r>
              <a:rPr lang="en-US" dirty="0" smtClean="0"/>
              <a:t>Completed 4 courses of 11 course MDE </a:t>
            </a:r>
            <a:r>
              <a:rPr lang="en-US" dirty="0"/>
              <a:t>program at Athabasca University</a:t>
            </a:r>
          </a:p>
          <a:p>
            <a:r>
              <a:rPr lang="en-US" dirty="0"/>
              <a:t>16 months of uninterrupted blogging practice</a:t>
            </a:r>
          </a:p>
          <a:p>
            <a:r>
              <a:rPr lang="en-US" dirty="0"/>
              <a:t>September </a:t>
            </a:r>
            <a:r>
              <a:rPr lang="en-US" dirty="0" smtClean="0"/>
              <a:t>2008 </a:t>
            </a:r>
            <a:r>
              <a:rPr lang="en-US" dirty="0"/>
              <a:t>to December </a:t>
            </a:r>
            <a:r>
              <a:rPr lang="en-US" dirty="0" smtClean="0"/>
              <a:t>2009</a:t>
            </a:r>
            <a:endParaRPr lang="en-US" dirty="0"/>
          </a:p>
          <a:p>
            <a:r>
              <a:rPr lang="en-US" dirty="0"/>
              <a:t>4 </a:t>
            </a:r>
            <a:r>
              <a:rPr lang="en-US" dirty="0" smtClean="0"/>
              <a:t>semesters of sustained, continuous activity</a:t>
            </a:r>
            <a:endParaRPr lang="en-US" dirty="0"/>
          </a:p>
          <a:p>
            <a:r>
              <a:rPr lang="en-US" dirty="0"/>
              <a:t>Blogged within </a:t>
            </a:r>
            <a:r>
              <a:rPr lang="en-US" dirty="0" smtClean="0"/>
              <a:t>Me2U at Athabasca University</a:t>
            </a:r>
            <a:endParaRPr lang="en-US" dirty="0"/>
          </a:p>
          <a:p>
            <a:r>
              <a:rPr lang="en-US" dirty="0" smtClean="0"/>
              <a:t>Maintained contact </a:t>
            </a:r>
            <a:r>
              <a:rPr lang="en-US" dirty="0"/>
              <a:t>with one professor </a:t>
            </a:r>
            <a:r>
              <a:rPr lang="en-US" dirty="0" smtClean="0"/>
              <a:t>as mentor during </a:t>
            </a:r>
            <a:r>
              <a:rPr lang="en-US" dirty="0"/>
              <a:t>four consecutive semesters </a:t>
            </a:r>
            <a:endParaRPr lang="en-US" dirty="0" smtClean="0"/>
          </a:p>
          <a:p>
            <a:pPr>
              <a:buNone/>
            </a:pP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Academic Blogging Described</a:t>
            </a:r>
            <a:endParaRPr lang="en-US" dirty="0"/>
          </a:p>
        </p:txBody>
      </p:sp>
      <p:sp>
        <p:nvSpPr>
          <p:cNvPr id="3" name="Content Placeholder 2"/>
          <p:cNvSpPr>
            <a:spLocks noGrp="1"/>
          </p:cNvSpPr>
          <p:nvPr>
            <p:ph sz="quarter" idx="1"/>
          </p:nvPr>
        </p:nvSpPr>
        <p:spPr/>
        <p:txBody>
          <a:bodyPr>
            <a:normAutofit fontScale="77500" lnSpcReduction="20000"/>
          </a:bodyPr>
          <a:lstStyle/>
          <a:p>
            <a:r>
              <a:rPr lang="en-US" sz="3200" dirty="0" smtClean="0"/>
              <a:t>Formal instruction within academic institution</a:t>
            </a:r>
          </a:p>
          <a:p>
            <a:r>
              <a:rPr lang="en-US" sz="3200" dirty="0" smtClean="0"/>
              <a:t>Student bloggers supported by instructor and by their peers</a:t>
            </a:r>
          </a:p>
          <a:p>
            <a:r>
              <a:rPr lang="en-US" sz="3200" dirty="0" smtClean="0"/>
              <a:t>Blogging activities are within </a:t>
            </a:r>
            <a:r>
              <a:rPr lang="en-US" sz="3200" dirty="0" smtClean="0"/>
              <a:t>formal practice </a:t>
            </a:r>
            <a:r>
              <a:rPr lang="en-US" sz="3200" dirty="0" smtClean="0"/>
              <a:t>network</a:t>
            </a:r>
          </a:p>
          <a:p>
            <a:r>
              <a:rPr lang="en-US" sz="3200" dirty="0" smtClean="0"/>
              <a:t>Student bloggers need to practice blogging over several semesters</a:t>
            </a:r>
          </a:p>
          <a:p>
            <a:r>
              <a:rPr lang="en-US" sz="3200" dirty="0" smtClean="0"/>
              <a:t>Students need to be provided plenty of exemplars and scaffolding to engage in blogging in several different learning contexts</a:t>
            </a:r>
          </a:p>
          <a:p>
            <a:r>
              <a:rPr lang="en-US" sz="3200" dirty="0" smtClean="0"/>
              <a:t>Students need to be self-directed to blog autonomously with long periods of </a:t>
            </a:r>
            <a:r>
              <a:rPr lang="en-US" sz="3200" dirty="0" smtClean="0"/>
              <a:t>isolation</a:t>
            </a:r>
          </a:p>
          <a:p>
            <a:r>
              <a:rPr lang="en-US" sz="3200" dirty="0" smtClean="0"/>
              <a:t>Students need to be assured their instructor is an avid blogger able to identify and support commonly encountered areas of concern and issues</a:t>
            </a:r>
            <a:endParaRPr lang="en-US" sz="3200" dirty="0" smtClean="0"/>
          </a:p>
          <a:p>
            <a:pPr>
              <a:buNone/>
            </a:pPr>
            <a:endParaRPr lang="en-US" dirty="0" smtClean="0">
              <a:latin typeface="Arial Narrow" pitchFamily="34" charset="0"/>
            </a:endParaRPr>
          </a:p>
          <a:p>
            <a:endParaRPr lang="en-US" dirty="0" smtClean="0">
              <a:latin typeface="Arial Narrow" pitchFamily="34" charset="0"/>
            </a:endParaRP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rmAutofit/>
          </a:bodyPr>
          <a:lstStyle/>
          <a:p>
            <a:pPr algn="ctr"/>
            <a:r>
              <a:rPr lang="en-US" dirty="0" smtClean="0"/>
              <a:t>Academic Blogging Apprenticeship</a:t>
            </a:r>
            <a:endParaRPr lang="en-US" dirty="0"/>
          </a:p>
        </p:txBody>
      </p:sp>
      <p:graphicFrame>
        <p:nvGraphicFramePr>
          <p:cNvPr id="4" name="Content Placeholder 3"/>
          <p:cNvGraphicFramePr>
            <a:graphicFrameLocks noGrp="1"/>
          </p:cNvGraphicFramePr>
          <p:nvPr>
            <p:ph sz="quarter" idx="1"/>
          </p:nvPr>
        </p:nvGraphicFramePr>
        <p:xfrm>
          <a:off x="0" y="1285860"/>
          <a:ext cx="9144000"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Cohort Blogging</a:t>
            </a:r>
            <a:endParaRPr lang="en-US" dirty="0"/>
          </a:p>
        </p:txBody>
      </p:sp>
      <p:pic>
        <p:nvPicPr>
          <p:cNvPr id="4" name="Content Placeholder 3" descr="introductory_blogging.jpg"/>
          <p:cNvPicPr>
            <a:picLocks noGrp="1" noChangeAspect="1"/>
          </p:cNvPicPr>
          <p:nvPr>
            <p:ph sz="quarter" idx="1"/>
          </p:nvPr>
        </p:nvPicPr>
        <p:blipFill>
          <a:blip r:embed="rId2" cstate="print"/>
          <a:stretch>
            <a:fillRect/>
          </a:stretch>
        </p:blipFill>
        <p:spPr>
          <a:xfrm>
            <a:off x="304800" y="1371600"/>
            <a:ext cx="5638799" cy="4038600"/>
          </a:xfrm>
        </p:spPr>
      </p:pic>
      <p:sp>
        <p:nvSpPr>
          <p:cNvPr id="5" name="TextBox 4"/>
          <p:cNvSpPr txBox="1"/>
          <p:nvPr/>
        </p:nvSpPr>
        <p:spPr>
          <a:xfrm>
            <a:off x="4191000" y="1600200"/>
            <a:ext cx="4419600" cy="4247317"/>
          </a:xfrm>
          <a:prstGeom prst="rect">
            <a:avLst/>
          </a:prstGeom>
          <a:noFill/>
        </p:spPr>
        <p:txBody>
          <a:bodyPr wrap="square" rtlCol="0">
            <a:spAutoFit/>
          </a:bodyPr>
          <a:lstStyle/>
          <a:p>
            <a:r>
              <a:rPr lang="en-US" dirty="0" smtClean="0"/>
              <a:t>Students blogging to review content specific to course</a:t>
            </a:r>
          </a:p>
          <a:p>
            <a:endParaRPr lang="en-US" dirty="0"/>
          </a:p>
          <a:p>
            <a:r>
              <a:rPr lang="en-US" dirty="0" smtClean="0"/>
              <a:t>Group blog central focus</a:t>
            </a:r>
          </a:p>
          <a:p>
            <a:endParaRPr lang="en-US" dirty="0"/>
          </a:p>
          <a:p>
            <a:r>
              <a:rPr lang="en-US" dirty="0" smtClean="0"/>
              <a:t>Limited interaction between learners as peers; mainly with instructor</a:t>
            </a:r>
          </a:p>
          <a:p>
            <a:endParaRPr lang="en-US" dirty="0"/>
          </a:p>
          <a:p>
            <a:r>
              <a:rPr lang="en-US" dirty="0" smtClean="0"/>
              <a:t>Commenting main form of interaction between instructor and learners</a:t>
            </a:r>
          </a:p>
          <a:p>
            <a:endParaRPr lang="en-US" dirty="0"/>
          </a:p>
          <a:p>
            <a:r>
              <a:rPr lang="en-US" dirty="0" smtClean="0"/>
              <a:t>Tags sometimes used to categorize posts</a:t>
            </a:r>
          </a:p>
          <a:p>
            <a:endParaRPr lang="en-US" dirty="0"/>
          </a:p>
          <a:p>
            <a:r>
              <a:rPr lang="en-US" dirty="0" smtClean="0"/>
              <a:t>Uncertainty and ambivalence common attitudes in learners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Cohort Blogging</a:t>
            </a:r>
            <a:endParaRPr lang="en-US" dirty="0"/>
          </a:p>
        </p:txBody>
      </p:sp>
      <p:sp>
        <p:nvSpPr>
          <p:cNvPr id="3" name="Content Placeholder 2"/>
          <p:cNvSpPr>
            <a:spLocks noGrp="1"/>
          </p:cNvSpPr>
          <p:nvPr>
            <p:ph sz="quarter" idx="1"/>
          </p:nvPr>
        </p:nvSpPr>
        <p:spPr/>
        <p:txBody>
          <a:bodyPr/>
          <a:lstStyle/>
          <a:p>
            <a:pPr algn="ctr">
              <a:buNone/>
            </a:pPr>
            <a:r>
              <a:rPr lang="en-US" b="1" dirty="0" smtClean="0"/>
              <a:t>Semester One: (Cohort)</a:t>
            </a:r>
          </a:p>
          <a:p>
            <a:pPr lvl="1"/>
            <a:r>
              <a:rPr lang="en-US" dirty="0" smtClean="0"/>
              <a:t>Peer interaction</a:t>
            </a:r>
          </a:p>
          <a:p>
            <a:pPr lvl="1"/>
            <a:r>
              <a:rPr lang="en-US" dirty="0" smtClean="0"/>
              <a:t>Article critiques</a:t>
            </a:r>
          </a:p>
          <a:p>
            <a:pPr lvl="1"/>
            <a:r>
              <a:rPr lang="en-US" dirty="0" smtClean="0"/>
              <a:t>Reflective posts</a:t>
            </a:r>
          </a:p>
          <a:p>
            <a:pPr lvl="1"/>
            <a:r>
              <a:rPr lang="en-US" dirty="0" smtClean="0"/>
              <a:t>Weaving ideas </a:t>
            </a:r>
          </a:p>
          <a:p>
            <a:pPr lvl="1"/>
            <a:r>
              <a:rPr lang="en-US" dirty="0" smtClean="0"/>
              <a:t>Sharing </a:t>
            </a:r>
            <a:r>
              <a:rPr lang="en-US" dirty="0" smtClean="0"/>
              <a:t>resources</a:t>
            </a:r>
          </a:p>
          <a:p>
            <a:pPr lvl="1"/>
            <a:r>
              <a:rPr lang="en-US" dirty="0" smtClean="0"/>
              <a:t>Summary reflective </a:t>
            </a:r>
            <a:r>
              <a:rPr lang="en-US" dirty="0" smtClean="0"/>
              <a:t>post</a:t>
            </a:r>
          </a:p>
          <a:p>
            <a:pPr lvl="1"/>
            <a:r>
              <a:rPr lang="en-US" dirty="0" smtClean="0"/>
              <a:t>Made connections with some peers (buddy system)</a:t>
            </a:r>
            <a:endParaRPr lang="en-US" dirty="0" smtClean="0"/>
          </a:p>
          <a:p>
            <a:pPr lvl="1"/>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Seminar Blogging</a:t>
            </a:r>
            <a:endParaRPr lang="en-US" dirty="0"/>
          </a:p>
        </p:txBody>
      </p:sp>
      <p:pic>
        <p:nvPicPr>
          <p:cNvPr id="4" name="Content Placeholder 3" descr="collaborative_blogging.jpg"/>
          <p:cNvPicPr>
            <a:picLocks noGrp="1" noChangeAspect="1"/>
          </p:cNvPicPr>
          <p:nvPr>
            <p:ph sz="quarter" idx="1"/>
          </p:nvPr>
        </p:nvPicPr>
        <p:blipFill>
          <a:blip r:embed="rId2" cstate="print"/>
          <a:stretch>
            <a:fillRect/>
          </a:stretch>
        </p:blipFill>
        <p:spPr>
          <a:xfrm>
            <a:off x="228600" y="1447800"/>
            <a:ext cx="8534399" cy="51054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Seminar Blogging</a:t>
            </a:r>
            <a:endParaRPr lang="en-US" dirty="0"/>
          </a:p>
        </p:txBody>
      </p:sp>
      <p:sp>
        <p:nvSpPr>
          <p:cNvPr id="3" name="Content Placeholder 2"/>
          <p:cNvSpPr>
            <a:spLocks noGrp="1"/>
          </p:cNvSpPr>
          <p:nvPr>
            <p:ph sz="quarter" idx="1"/>
          </p:nvPr>
        </p:nvSpPr>
        <p:spPr/>
        <p:txBody>
          <a:bodyPr>
            <a:normAutofit/>
          </a:bodyPr>
          <a:lstStyle/>
          <a:p>
            <a:pPr algn="ctr">
              <a:buNone/>
            </a:pPr>
            <a:r>
              <a:rPr lang="en-US" b="1" dirty="0" smtClean="0"/>
              <a:t>Semester Two: (Seminar)</a:t>
            </a:r>
          </a:p>
          <a:p>
            <a:pPr lvl="1"/>
            <a:r>
              <a:rPr lang="en-US" dirty="0" smtClean="0"/>
              <a:t>Creation of annotated bookmarks</a:t>
            </a:r>
          </a:p>
          <a:p>
            <a:pPr lvl="1"/>
            <a:r>
              <a:rPr lang="en-US" dirty="0" smtClean="0"/>
              <a:t>Organizing posts for easier retrieval and re-use (piling)</a:t>
            </a:r>
          </a:p>
          <a:p>
            <a:pPr lvl="1"/>
            <a:r>
              <a:rPr lang="en-US" dirty="0" smtClean="0"/>
              <a:t>Pause-points (self-monitoring of progress made)</a:t>
            </a:r>
          </a:p>
          <a:p>
            <a:pPr lvl="1"/>
            <a:r>
              <a:rPr lang="en-US" dirty="0" smtClean="0"/>
              <a:t>Weaving ideas from articles, web sites, blog posts</a:t>
            </a:r>
          </a:p>
          <a:p>
            <a:pPr lvl="1"/>
            <a:r>
              <a:rPr lang="en-US" dirty="0" smtClean="0"/>
              <a:t>Received feedback mainly from instructor, sometimes from peers</a:t>
            </a:r>
          </a:p>
          <a:p>
            <a:pPr lvl="1"/>
            <a:r>
              <a:rPr lang="en-US" dirty="0" smtClean="0"/>
              <a:t>Critical discussion created extended conversation as comments, then moved to individual blog posts </a:t>
            </a:r>
          </a:p>
          <a:p>
            <a:pPr lvl="1"/>
            <a:r>
              <a:rPr lang="en-US" dirty="0" smtClean="0"/>
              <a:t>Sharing resources and experiences</a:t>
            </a:r>
          </a:p>
          <a:p>
            <a:pPr lvl="1"/>
            <a:r>
              <a:rPr lang="en-US" dirty="0" smtClean="0"/>
              <a:t>Summary individual presentations of seminar topics to group</a:t>
            </a:r>
          </a:p>
          <a:p>
            <a:pPr lvl="1"/>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minar_Blogging.JPG"/>
          <p:cNvPicPr>
            <a:picLocks noGrp="1" noChangeAspect="1"/>
          </p:cNvPicPr>
          <p:nvPr>
            <p:ph sz="quarter" idx="1"/>
          </p:nvPr>
        </p:nvPicPr>
        <p:blipFill>
          <a:blip r:embed="rId2" cstate="print"/>
          <a:stretch>
            <a:fillRect/>
          </a:stretch>
        </p:blipFill>
        <p:spPr>
          <a:xfrm>
            <a:off x="0" y="0"/>
            <a:ext cx="9144000" cy="6812404"/>
          </a:xfrm>
        </p:spPr>
      </p:pic>
      <p:sp>
        <p:nvSpPr>
          <p:cNvPr id="5" name="TextBox 4"/>
          <p:cNvSpPr txBox="1"/>
          <p:nvPr/>
        </p:nvSpPr>
        <p:spPr>
          <a:xfrm>
            <a:off x="381000" y="228600"/>
            <a:ext cx="2590800" cy="461665"/>
          </a:xfrm>
          <a:prstGeom prst="rect">
            <a:avLst/>
          </a:prstGeom>
          <a:noFill/>
        </p:spPr>
        <p:txBody>
          <a:bodyPr wrap="square" rtlCol="0">
            <a:spAutoFit/>
          </a:bodyPr>
          <a:lstStyle/>
          <a:p>
            <a:r>
              <a:rPr lang="en-US" sz="2400" b="1" dirty="0" smtClean="0"/>
              <a:t>“Blogging Circle”  </a:t>
            </a:r>
            <a:endParaRPr lang="en-US" sz="2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Autonomous Blogging within the Blogging Circle</a:t>
            </a:r>
            <a:endParaRPr lang="en-US" dirty="0"/>
          </a:p>
        </p:txBody>
      </p:sp>
      <p:sp>
        <p:nvSpPr>
          <p:cNvPr id="3" name="Content Placeholder 2"/>
          <p:cNvSpPr>
            <a:spLocks noGrp="1"/>
          </p:cNvSpPr>
          <p:nvPr>
            <p:ph sz="quarter" idx="1"/>
          </p:nvPr>
        </p:nvSpPr>
        <p:spPr/>
        <p:txBody>
          <a:bodyPr>
            <a:normAutofit/>
          </a:bodyPr>
          <a:lstStyle/>
          <a:p>
            <a:pPr algn="ctr">
              <a:buNone/>
            </a:pPr>
            <a:r>
              <a:rPr lang="en-US" b="1" dirty="0" smtClean="0"/>
              <a:t>Semester Three: (“Blogging Circle”)</a:t>
            </a:r>
          </a:p>
          <a:p>
            <a:pPr lvl="1"/>
            <a:r>
              <a:rPr lang="en-US" dirty="0" smtClean="0"/>
              <a:t>Re-tagging of posts</a:t>
            </a:r>
          </a:p>
          <a:p>
            <a:pPr lvl="1"/>
            <a:r>
              <a:rPr lang="en-US" dirty="0" smtClean="0"/>
              <a:t>Revisiting, revising earlier posts</a:t>
            </a:r>
          </a:p>
          <a:p>
            <a:pPr lvl="1"/>
            <a:r>
              <a:rPr lang="en-US" dirty="0" smtClean="0"/>
              <a:t>Weaving ideas from my own posts into subsequent posts, as well as weaving comments, articles, web sites, and others’ blog posts</a:t>
            </a:r>
          </a:p>
          <a:p>
            <a:pPr lvl="1"/>
            <a:r>
              <a:rPr lang="en-US" dirty="0" smtClean="0"/>
              <a:t>Received feedback mainly from instructor, sometimes from peers (not part of cohort or course)</a:t>
            </a:r>
          </a:p>
          <a:p>
            <a:pPr lvl="1"/>
            <a:r>
              <a:rPr lang="en-US" dirty="0" smtClean="0"/>
              <a:t>Engaged in self-talk, ideas capture</a:t>
            </a:r>
          </a:p>
          <a:p>
            <a:pPr lvl="1"/>
            <a:r>
              <a:rPr lang="en-US" dirty="0" smtClean="0"/>
              <a:t>More proactive; more engaged with purposeful posting</a:t>
            </a:r>
          </a:p>
          <a:p>
            <a:pPr lvl="1"/>
            <a:r>
              <a:rPr lang="en-US" dirty="0" smtClean="0"/>
              <a:t>For final presentation, presented to CIDER</a:t>
            </a:r>
          </a:p>
          <a:p>
            <a:pPr lvl="1"/>
            <a:endParaRPr lang="en-US" dirty="0" smtClean="0"/>
          </a:p>
          <a:p>
            <a:pPr lvl="1">
              <a:buNone/>
            </a:pPr>
            <a:endParaRPr lang="en-US" dirty="0" smtClean="0"/>
          </a:p>
          <a:p>
            <a:pPr lvl="1"/>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Blogging for Academic Networking</a:t>
            </a:r>
            <a:endParaRPr lang="en-US" dirty="0"/>
          </a:p>
        </p:txBody>
      </p:sp>
      <p:pic>
        <p:nvPicPr>
          <p:cNvPr id="4" name="Content Placeholder 3" descr="learning_partnerships.jpg"/>
          <p:cNvPicPr>
            <a:picLocks noGrp="1" noChangeAspect="1"/>
          </p:cNvPicPr>
          <p:nvPr>
            <p:ph sz="quarter" idx="1"/>
          </p:nvPr>
        </p:nvPicPr>
        <p:blipFill>
          <a:blip r:embed="rId2" cstate="print"/>
          <a:stretch>
            <a:fillRect/>
          </a:stretch>
        </p:blipFill>
        <p:spPr>
          <a:xfrm>
            <a:off x="304801" y="381000"/>
            <a:ext cx="8305800" cy="62484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Autonomous Blogging Within the Me2U Practice  Network</a:t>
            </a:r>
            <a:endParaRPr lang="en-US" dirty="0"/>
          </a:p>
        </p:txBody>
      </p:sp>
      <p:sp>
        <p:nvSpPr>
          <p:cNvPr id="3" name="Content Placeholder 2"/>
          <p:cNvSpPr>
            <a:spLocks noGrp="1"/>
          </p:cNvSpPr>
          <p:nvPr>
            <p:ph sz="quarter" idx="1"/>
          </p:nvPr>
        </p:nvSpPr>
        <p:spPr/>
        <p:txBody>
          <a:bodyPr>
            <a:normAutofit/>
          </a:bodyPr>
          <a:lstStyle/>
          <a:p>
            <a:pPr algn="ctr">
              <a:buNone/>
            </a:pPr>
            <a:r>
              <a:rPr lang="en-US" b="1" dirty="0" smtClean="0"/>
              <a:t>Semester Four: (Network of Practice)</a:t>
            </a:r>
          </a:p>
          <a:p>
            <a:pPr lvl="1"/>
            <a:r>
              <a:rPr lang="en-US" dirty="0" smtClean="0"/>
              <a:t>Extensive Re-tagging, Revisiting, and Revising earlier posts</a:t>
            </a:r>
          </a:p>
          <a:p>
            <a:pPr lvl="1"/>
            <a:r>
              <a:rPr lang="en-US" dirty="0" smtClean="0"/>
              <a:t>Participated as observer/guest with group as former student, in addition to completing own course work</a:t>
            </a:r>
          </a:p>
          <a:p>
            <a:pPr lvl="1"/>
            <a:r>
              <a:rPr lang="en-US" dirty="0" smtClean="0"/>
              <a:t>Engaged in resource-sharing, as well as path-sharing with group</a:t>
            </a:r>
          </a:p>
          <a:p>
            <a:pPr lvl="1"/>
            <a:r>
              <a:rPr lang="en-US" dirty="0" smtClean="0"/>
              <a:t>Continued to engage in self-talk, ideas capture</a:t>
            </a:r>
          </a:p>
          <a:p>
            <a:pPr lvl="1"/>
            <a:r>
              <a:rPr lang="en-US" dirty="0" smtClean="0"/>
              <a:t>Primarily self-regulated learning, with instructor as observer/guide</a:t>
            </a:r>
          </a:p>
          <a:p>
            <a:pPr lvl="1"/>
            <a:r>
              <a:rPr lang="en-US" dirty="0" smtClean="0"/>
              <a:t>Drew sources from other blogging experts outside institution</a:t>
            </a:r>
          </a:p>
          <a:p>
            <a:pPr lvl="1"/>
            <a:endParaRPr lang="en-US" dirty="0" smtClean="0"/>
          </a:p>
          <a:p>
            <a:pPr lvl="1">
              <a:buNone/>
            </a:pPr>
            <a:endParaRPr lang="en-US" dirty="0" smtClean="0"/>
          </a:p>
          <a:p>
            <a:pPr lvl="1"/>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Qualitative Analysis</a:t>
            </a:r>
            <a:endParaRPr lang="en-US" dirty="0"/>
          </a:p>
        </p:txBody>
      </p:sp>
      <p:sp>
        <p:nvSpPr>
          <p:cNvPr id="5" name="Text Placeholder 4"/>
          <p:cNvSpPr>
            <a:spLocks noGrp="1"/>
          </p:cNvSpPr>
          <p:nvPr>
            <p:ph type="body" idx="1"/>
          </p:nvPr>
        </p:nvSpPr>
        <p:spPr>
          <a:xfrm>
            <a:off x="228600" y="2819400"/>
            <a:ext cx="8305800" cy="3581400"/>
          </a:xfrm>
        </p:spPr>
        <p:txBody>
          <a:bodyPr>
            <a:normAutofit fontScale="85000" lnSpcReduction="10000"/>
          </a:bodyPr>
          <a:lstStyle/>
          <a:p>
            <a:r>
              <a:rPr lang="en-US" sz="2800" dirty="0" smtClean="0"/>
              <a:t>How to describe these blogging activities over the four semesters?</a:t>
            </a:r>
          </a:p>
          <a:p>
            <a:r>
              <a:rPr lang="en-US" sz="2800" dirty="0" smtClean="0"/>
              <a:t>What were the conditions that enabled this type of learning experience?</a:t>
            </a:r>
          </a:p>
          <a:p>
            <a:r>
              <a:rPr lang="en-US" sz="2800" dirty="0" smtClean="0"/>
              <a:t>What common patterns of blogging activity emerged from the posts?</a:t>
            </a:r>
          </a:p>
          <a:p>
            <a:r>
              <a:rPr lang="en-US" sz="2800" dirty="0" smtClean="0"/>
              <a:t>What variables remained constant?</a:t>
            </a:r>
          </a:p>
          <a:p>
            <a:r>
              <a:rPr lang="en-US" sz="2800" dirty="0" smtClean="0"/>
              <a:t>Was there a developmental process?</a:t>
            </a:r>
          </a:p>
          <a:p>
            <a:r>
              <a:rPr lang="en-US" sz="2800" dirty="0" smtClean="0"/>
              <a:t>Were there some differences and similarities in the four learning contexts?</a:t>
            </a:r>
          </a:p>
          <a:p>
            <a:r>
              <a:rPr lang="en-US" sz="2800" dirty="0" smtClean="0"/>
              <a:t>What were significant differences/similarities  in blogging skill over the fifteen months?</a:t>
            </a:r>
          </a:p>
          <a:p>
            <a:endParaRPr lang="en-US" sz="28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Background</a:t>
            </a:r>
            <a:endParaRPr lang="en-US" dirty="0"/>
          </a:p>
        </p:txBody>
      </p:sp>
      <p:sp>
        <p:nvSpPr>
          <p:cNvPr id="3" name="Text Placeholder 2"/>
          <p:cNvSpPr>
            <a:spLocks noGrp="1"/>
          </p:cNvSpPr>
          <p:nvPr>
            <p:ph sz="quarter" idx="1"/>
          </p:nvPr>
        </p:nvSpPr>
        <p:spPr/>
        <p:txBody>
          <a:bodyPr>
            <a:normAutofit/>
          </a:bodyPr>
          <a:lstStyle/>
          <a:p>
            <a:r>
              <a:rPr lang="en-US" sz="2400" dirty="0" err="1" smtClean="0">
                <a:latin typeface="Times New Roman" pitchFamily="18" charset="0"/>
                <a:cs typeface="Times New Roman" pitchFamily="18" charset="0"/>
              </a:rPr>
              <a:t>Weick</a:t>
            </a:r>
            <a:r>
              <a:rPr lang="en-US" sz="2400" dirty="0" smtClean="0">
                <a:latin typeface="Times New Roman" pitchFamily="18" charset="0"/>
                <a:cs typeface="Times New Roman" pitchFamily="18" charset="0"/>
              </a:rPr>
              <a:t>, Sutcliffe, and </a:t>
            </a:r>
            <a:r>
              <a:rPr lang="en-US" sz="2400" dirty="0" err="1" smtClean="0">
                <a:latin typeface="Times New Roman" pitchFamily="18" charset="0"/>
                <a:cs typeface="Times New Roman" pitchFamily="18" charset="0"/>
              </a:rPr>
              <a:t>Obstfeld</a:t>
            </a:r>
            <a:r>
              <a:rPr lang="en-US" sz="2400" dirty="0" smtClean="0">
                <a:latin typeface="Times New Roman" pitchFamily="18" charset="0"/>
                <a:cs typeface="Times New Roman" pitchFamily="18" charset="0"/>
              </a:rPr>
              <a:t>, sense-making</a:t>
            </a:r>
          </a:p>
          <a:p>
            <a:r>
              <a:rPr lang="en-US" sz="2400" dirty="0" smtClean="0">
                <a:latin typeface="Times New Roman" pitchFamily="18" charset="0"/>
                <a:cs typeface="Times New Roman" pitchFamily="18" charset="0"/>
              </a:rPr>
              <a:t>Marcia Bates, Berry-picking </a:t>
            </a:r>
          </a:p>
          <a:p>
            <a:r>
              <a:rPr lang="en-US" sz="2400" dirty="0" smtClean="0">
                <a:latin typeface="Times New Roman" pitchFamily="18" charset="0"/>
                <a:cs typeface="Times New Roman" pitchFamily="18" charset="0"/>
              </a:rPr>
              <a:t>Stephen </a:t>
            </a:r>
            <a:r>
              <a:rPr lang="en-US" sz="2400" dirty="0" err="1" smtClean="0">
                <a:latin typeface="Times New Roman" pitchFamily="18" charset="0"/>
                <a:cs typeface="Times New Roman" pitchFamily="18" charset="0"/>
              </a:rPr>
              <a:t>Downes</a:t>
            </a: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ARRFF</a:t>
            </a:r>
            <a:r>
              <a:rPr lang="en-US" sz="2400" dirty="0" smtClean="0">
                <a:latin typeface="Times New Roman" pitchFamily="18" charset="0"/>
                <a:cs typeface="Times New Roman" pitchFamily="18" charset="0"/>
              </a:rPr>
              <a:t> process (</a:t>
            </a:r>
            <a:r>
              <a:rPr lang="en-US" sz="2400" i="1" dirty="0" smtClean="0">
                <a:latin typeface="Times New Roman" pitchFamily="18" charset="0"/>
                <a:cs typeface="Times New Roman" pitchFamily="18" charset="0"/>
              </a:rPr>
              <a:t>Aggregate-Remix-</a:t>
            </a:r>
            <a:r>
              <a:rPr lang="en-US" sz="2400" i="1" dirty="0" err="1" smtClean="0">
                <a:latin typeface="Times New Roman" pitchFamily="18" charset="0"/>
                <a:cs typeface="Times New Roman" pitchFamily="18" charset="0"/>
              </a:rPr>
              <a:t>RePurpose</a:t>
            </a:r>
            <a:r>
              <a:rPr lang="en-US" sz="2400" i="1" dirty="0" smtClean="0">
                <a:latin typeface="Times New Roman" pitchFamily="18" charset="0"/>
                <a:cs typeface="Times New Roman" pitchFamily="18" charset="0"/>
              </a:rPr>
              <a:t>-</a:t>
            </a:r>
            <a:r>
              <a:rPr lang="en-US" sz="2400" i="1" dirty="0" err="1" smtClean="0">
                <a:latin typeface="Times New Roman" pitchFamily="18" charset="0"/>
                <a:cs typeface="Times New Roman" pitchFamily="18" charset="0"/>
              </a:rPr>
              <a:t>FeedForward</a:t>
            </a:r>
            <a:r>
              <a:rPr lang="en-US" sz="2400" dirty="0" smtClean="0">
                <a:latin typeface="Times New Roman" pitchFamily="18" charset="0"/>
                <a:cs typeface="Times New Roman" pitchFamily="18" charset="0"/>
              </a:rPr>
              <a:t>); mesh networks</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Lilia </a:t>
            </a:r>
            <a:r>
              <a:rPr lang="en-US" sz="2400" dirty="0" err="1" smtClean="0">
                <a:latin typeface="Times New Roman" pitchFamily="18" charset="0"/>
                <a:cs typeface="Times New Roman" pitchFamily="18" charset="0"/>
              </a:rPr>
              <a:t>Efimova</a:t>
            </a: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Sense-Making</a:t>
            </a:r>
            <a:r>
              <a:rPr lang="en-US" sz="2400" dirty="0" smtClean="0">
                <a:latin typeface="Times New Roman" pitchFamily="18" charset="0"/>
                <a:cs typeface="Times New Roman" pitchFamily="18" charset="0"/>
              </a:rPr>
              <a:t> process </a:t>
            </a:r>
            <a:r>
              <a:rPr lang="en-US" sz="2400" i="1" dirty="0" smtClean="0">
                <a:latin typeface="Times New Roman" pitchFamily="18" charset="0"/>
                <a:cs typeface="Times New Roman" pitchFamily="18" charset="0"/>
              </a:rPr>
              <a:t>(Awareness–Articulation-Sense-making - Product Creation)</a:t>
            </a:r>
          </a:p>
          <a:p>
            <a:r>
              <a:rPr lang="en-US" sz="2400" dirty="0" smtClean="0">
                <a:latin typeface="Times New Roman" pitchFamily="18" charset="0"/>
                <a:cs typeface="Times New Roman" pitchFamily="18" charset="0"/>
              </a:rPr>
              <a:t>Du and Wagner - “thinking by writing”; </a:t>
            </a:r>
            <a:r>
              <a:rPr lang="en-US" sz="2400" b="1" dirty="0" smtClean="0">
                <a:latin typeface="Times New Roman" pitchFamily="18" charset="0"/>
                <a:cs typeface="Times New Roman" pitchFamily="18" charset="0"/>
              </a:rPr>
              <a:t>cognitive and social knowledge construction</a:t>
            </a:r>
            <a:r>
              <a:rPr lang="en-US" sz="2400" dirty="0" smtClean="0">
                <a:latin typeface="Times New Roman" pitchFamily="18" charset="0"/>
                <a:cs typeface="Times New Roman" pitchFamily="18" charset="0"/>
              </a:rPr>
              <a:t> and representation</a:t>
            </a:r>
          </a:p>
          <a:p>
            <a:r>
              <a:rPr lang="en-US" sz="2400" dirty="0" smtClean="0">
                <a:latin typeface="Times New Roman" pitchFamily="18" charset="0"/>
                <a:cs typeface="Times New Roman" pitchFamily="18" charset="0"/>
              </a:rPr>
              <a:t>Jon </a:t>
            </a:r>
            <a:r>
              <a:rPr lang="en-US" sz="2400" dirty="0" err="1" smtClean="0">
                <a:latin typeface="Times New Roman" pitchFamily="18" charset="0"/>
                <a:cs typeface="Times New Roman" pitchFamily="18" charset="0"/>
              </a:rPr>
              <a:t>Dron</a:t>
            </a:r>
            <a:r>
              <a:rPr lang="en-US" sz="2400" dirty="0" smtClean="0">
                <a:latin typeface="Times New Roman" pitchFamily="18" charset="0"/>
                <a:cs typeface="Times New Roman" pitchFamily="18" charset="0"/>
              </a:rPr>
              <a:t> &amp; Terry Anderson, </a:t>
            </a:r>
            <a:r>
              <a:rPr lang="en-US" sz="2400" dirty="0" smtClean="0">
                <a:latin typeface="Times New Roman" pitchFamily="18" charset="0"/>
                <a:cs typeface="Times New Roman" pitchFamily="18" charset="0"/>
              </a:rPr>
              <a:t>“Groups</a:t>
            </a:r>
            <a:r>
              <a:rPr lang="en-US" sz="2400" dirty="0" smtClean="0">
                <a:latin typeface="Times New Roman" pitchFamily="18" charset="0"/>
                <a:cs typeface="Times New Roman" pitchFamily="18" charset="0"/>
              </a:rPr>
              <a:t>, Networks and </a:t>
            </a:r>
            <a:r>
              <a:rPr lang="en-US" sz="2400" dirty="0" smtClean="0">
                <a:latin typeface="Times New Roman" pitchFamily="18" charset="0"/>
                <a:cs typeface="Times New Roman" pitchFamily="18" charset="0"/>
              </a:rPr>
              <a:t>Collectives”</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George Siemens, </a:t>
            </a:r>
            <a:r>
              <a:rPr lang="en-US" sz="2400" b="1" dirty="0" err="1" smtClean="0">
                <a:latin typeface="Times New Roman" pitchFamily="18" charset="0"/>
                <a:cs typeface="Times New Roman" pitchFamily="18" charset="0"/>
              </a:rPr>
              <a:t>Connectivism</a:t>
            </a:r>
            <a:r>
              <a:rPr lang="en-US" sz="2400" dirty="0" smtClean="0">
                <a:latin typeface="Times New Roman" pitchFamily="18" charset="0"/>
                <a:cs typeface="Times New Roman" pitchFamily="18" charset="0"/>
              </a:rPr>
              <a:t> </a:t>
            </a:r>
          </a:p>
          <a:p>
            <a:endParaRPr lang="en-US" i="1" dirty="0" smtClean="0"/>
          </a:p>
          <a:p>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and Collection of Data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Blog post was unit of analysis</a:t>
            </a:r>
          </a:p>
          <a:p>
            <a:r>
              <a:rPr lang="en-US" dirty="0" smtClean="0"/>
              <a:t>No </a:t>
            </a:r>
            <a:r>
              <a:rPr lang="en-US" dirty="0" smtClean="0"/>
              <a:t>log files available</a:t>
            </a:r>
          </a:p>
          <a:p>
            <a:r>
              <a:rPr lang="en-US" dirty="0" smtClean="0"/>
              <a:t>Tag Cloud</a:t>
            </a:r>
          </a:p>
          <a:p>
            <a:r>
              <a:rPr lang="en-US" dirty="0" smtClean="0"/>
              <a:t>Commonly Used Tags: </a:t>
            </a:r>
            <a:r>
              <a:rPr lang="en-US" i="1" dirty="0" err="1" smtClean="0"/>
              <a:t>E</a:t>
            </a:r>
            <a:r>
              <a:rPr lang="en-US" i="1" dirty="0" err="1" smtClean="0"/>
              <a:t>dublogging</a:t>
            </a:r>
            <a:r>
              <a:rPr lang="en-US" i="1" dirty="0" smtClean="0"/>
              <a:t>, MDDE663, MDDE690, MDDE691, MODEL POST, and Reflections</a:t>
            </a:r>
          </a:p>
          <a:p>
            <a:r>
              <a:rPr lang="en-US" dirty="0" smtClean="0"/>
              <a:t>29 connections were established with other peers within the Me2U community; </a:t>
            </a:r>
          </a:p>
          <a:p>
            <a:r>
              <a:rPr lang="en-US" dirty="0" smtClean="0"/>
              <a:t>I blogged a total of 159 posts and classified these posts with 330 tags</a:t>
            </a:r>
          </a:p>
          <a:p>
            <a:r>
              <a:rPr lang="en-US" dirty="0" smtClean="0"/>
              <a:t>Used Transcript </a:t>
            </a:r>
            <a:r>
              <a:rPr lang="en-US" dirty="0" smtClean="0"/>
              <a:t>A</a:t>
            </a:r>
            <a:r>
              <a:rPr lang="en-US" dirty="0" smtClean="0"/>
              <a:t>nalysis on posts to count number </a:t>
            </a:r>
            <a:r>
              <a:rPr lang="en-US" dirty="0" smtClean="0"/>
              <a:t>of events of knowledge building and network building activities over four semesters</a:t>
            </a:r>
          </a:p>
          <a:p>
            <a:endParaRPr lang="en-US" i="1"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t>Knowledge-Construction Process Cycle</a:t>
            </a:r>
            <a:endParaRPr lang="en-US" dirty="0"/>
          </a:p>
        </p:txBody>
      </p:sp>
      <p:graphicFrame>
        <p:nvGraphicFramePr>
          <p:cNvPr id="4" name="Content Placeholder 3"/>
          <p:cNvGraphicFramePr>
            <a:graphicFrameLocks noGrp="1"/>
          </p:cNvGraphicFramePr>
          <p:nvPr>
            <p:ph sz="quarter" idx="1"/>
          </p:nvPr>
        </p:nvGraphicFramePr>
        <p:xfrm>
          <a:off x="457200" y="1143000"/>
          <a:ext cx="8229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228600" y="228601"/>
          <a:ext cx="8686800" cy="6490900"/>
        </p:xfrm>
        <a:graphic>
          <a:graphicData uri="http://schemas.openxmlformats.org/drawingml/2006/table">
            <a:tbl>
              <a:tblPr firstRow="1" bandRow="1">
                <a:tableStyleId>{5C22544A-7EE6-4342-B048-85BDC9FD1C3A}</a:tableStyleId>
              </a:tblPr>
              <a:tblGrid>
                <a:gridCol w="1447800"/>
                <a:gridCol w="3200400"/>
                <a:gridCol w="914400"/>
                <a:gridCol w="990600"/>
                <a:gridCol w="1066800"/>
                <a:gridCol w="1066800"/>
              </a:tblGrid>
              <a:tr h="626178">
                <a:tc>
                  <a:txBody>
                    <a:bodyPr/>
                    <a:lstStyle/>
                    <a:p>
                      <a:r>
                        <a:rPr lang="en-US" sz="1800" dirty="0" smtClean="0">
                          <a:latin typeface="Arial Narrow" pitchFamily="34" charset="0"/>
                        </a:rPr>
                        <a:t>Event</a:t>
                      </a:r>
                      <a:endParaRPr lang="en-US" sz="1800" dirty="0">
                        <a:latin typeface="Arial Narrow" pitchFamily="34" charset="0"/>
                      </a:endParaRPr>
                    </a:p>
                  </a:txBody>
                  <a:tcPr/>
                </a:tc>
                <a:tc>
                  <a:txBody>
                    <a:bodyPr/>
                    <a:lstStyle/>
                    <a:p>
                      <a:r>
                        <a:rPr lang="en-US" sz="1600" dirty="0" smtClean="0">
                          <a:latin typeface="Arial Narrow" pitchFamily="34" charset="0"/>
                        </a:rPr>
                        <a:t>Description</a:t>
                      </a:r>
                      <a:endParaRPr lang="en-US" sz="1600" dirty="0">
                        <a:latin typeface="Arial Narrow" pitchFamily="34" charset="0"/>
                      </a:endParaRPr>
                    </a:p>
                  </a:txBody>
                  <a:tcPr/>
                </a:tc>
                <a:tc>
                  <a:txBody>
                    <a:bodyPr/>
                    <a:lstStyle/>
                    <a:p>
                      <a:r>
                        <a:rPr lang="en-US" sz="1800" dirty="0" smtClean="0">
                          <a:latin typeface="Arial Narrow" pitchFamily="34" charset="0"/>
                        </a:rPr>
                        <a:t>Cohort</a:t>
                      </a:r>
                      <a:endParaRPr lang="en-US" sz="1800" dirty="0">
                        <a:latin typeface="Arial Narrow" pitchFamily="34" charset="0"/>
                      </a:endParaRPr>
                    </a:p>
                  </a:txBody>
                  <a:tcPr/>
                </a:tc>
                <a:tc>
                  <a:txBody>
                    <a:bodyPr/>
                    <a:lstStyle/>
                    <a:p>
                      <a:r>
                        <a:rPr lang="en-US" sz="1800" dirty="0" smtClean="0">
                          <a:latin typeface="Arial Narrow" pitchFamily="34" charset="0"/>
                        </a:rPr>
                        <a:t>Seminar</a:t>
                      </a:r>
                      <a:endParaRPr lang="en-US" sz="1800" dirty="0">
                        <a:latin typeface="Arial Narrow" pitchFamily="34" charset="0"/>
                      </a:endParaRPr>
                    </a:p>
                  </a:txBody>
                  <a:tcPr/>
                </a:tc>
                <a:tc>
                  <a:txBody>
                    <a:bodyPr/>
                    <a:lstStyle/>
                    <a:p>
                      <a:r>
                        <a:rPr lang="en-US" sz="1800" dirty="0" smtClean="0">
                          <a:latin typeface="Arial Narrow" pitchFamily="34" charset="0"/>
                        </a:rPr>
                        <a:t>Blogging Circle</a:t>
                      </a:r>
                      <a:endParaRPr lang="en-US" sz="1800" dirty="0">
                        <a:latin typeface="Arial Narrow" pitchFamily="34" charset="0"/>
                      </a:endParaRPr>
                    </a:p>
                  </a:txBody>
                  <a:tcPr/>
                </a:tc>
                <a:tc>
                  <a:txBody>
                    <a:bodyPr/>
                    <a:lstStyle/>
                    <a:p>
                      <a:r>
                        <a:rPr lang="en-US" sz="1800" dirty="0" smtClean="0">
                          <a:latin typeface="Arial Narrow" pitchFamily="34" charset="0"/>
                        </a:rPr>
                        <a:t>Practice Network</a:t>
                      </a:r>
                      <a:endParaRPr lang="en-US" sz="1800" dirty="0">
                        <a:latin typeface="Arial Narrow" pitchFamily="34" charset="0"/>
                      </a:endParaRPr>
                    </a:p>
                  </a:txBody>
                  <a:tcPr/>
                </a:tc>
              </a:tr>
              <a:tr h="619973">
                <a:tc>
                  <a:txBody>
                    <a:bodyPr/>
                    <a:lstStyle/>
                    <a:p>
                      <a:r>
                        <a:rPr lang="en-US" sz="1800" dirty="0" smtClean="0">
                          <a:latin typeface="Arial Narrow" pitchFamily="34" charset="0"/>
                        </a:rPr>
                        <a:t>Berry-Picking</a:t>
                      </a:r>
                      <a:endParaRPr lang="en-US" sz="1800" dirty="0">
                        <a:latin typeface="Arial Narrow" pitchFamily="34" charset="0"/>
                      </a:endParaRPr>
                    </a:p>
                  </a:txBody>
                  <a:tcPr/>
                </a:tc>
                <a:tc>
                  <a:txBody>
                    <a:bodyPr/>
                    <a:lstStyle/>
                    <a:p>
                      <a:r>
                        <a:rPr lang="en-US" sz="1400" dirty="0" smtClean="0">
                          <a:latin typeface="Arial Narrow" pitchFamily="34" charset="0"/>
                        </a:rPr>
                        <a:t>Identify, evaluate, and select resources; collect ideas,</a:t>
                      </a:r>
                      <a:r>
                        <a:rPr lang="en-US" sz="1400" baseline="0" dirty="0" smtClean="0">
                          <a:latin typeface="Arial Narrow" pitchFamily="34" charset="0"/>
                        </a:rPr>
                        <a:t> links and references</a:t>
                      </a:r>
                      <a:endParaRPr lang="en-US" sz="14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7</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r>
              <a:tr h="619973">
                <a:tc>
                  <a:txBody>
                    <a:bodyPr/>
                    <a:lstStyle/>
                    <a:p>
                      <a:r>
                        <a:rPr lang="en-US" sz="1800" dirty="0" smtClean="0">
                          <a:latin typeface="Arial Narrow" pitchFamily="34" charset="0"/>
                        </a:rPr>
                        <a:t>Piling</a:t>
                      </a:r>
                      <a:endParaRPr lang="en-US" sz="1800" dirty="0">
                        <a:latin typeface="Arial Narrow" pitchFamily="34" charset="0"/>
                      </a:endParaRPr>
                    </a:p>
                  </a:txBody>
                  <a:tcPr/>
                </a:tc>
                <a:tc>
                  <a:txBody>
                    <a:bodyPr/>
                    <a:lstStyle/>
                    <a:p>
                      <a:r>
                        <a:rPr lang="en-US" sz="1400" dirty="0" smtClean="0">
                          <a:latin typeface="Arial Narrow" pitchFamily="34" charset="0"/>
                        </a:rPr>
                        <a:t>Classify posts, categorizing and sorting;  adding tags and categories</a:t>
                      </a:r>
                      <a:endParaRPr lang="en-US" sz="14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8</a:t>
                      </a:r>
                      <a:endParaRPr lang="en-US" sz="1800" dirty="0">
                        <a:latin typeface="Arial Narrow" pitchFamily="34" charset="0"/>
                      </a:endParaRPr>
                    </a:p>
                  </a:txBody>
                  <a:tcPr/>
                </a:tc>
                <a:tc>
                  <a:txBody>
                    <a:bodyPr/>
                    <a:lstStyle/>
                    <a:p>
                      <a:r>
                        <a:rPr lang="en-US" sz="1800" dirty="0" smtClean="0">
                          <a:latin typeface="Arial Narrow" pitchFamily="34" charset="0"/>
                        </a:rPr>
                        <a:t>30</a:t>
                      </a:r>
                      <a:endParaRPr lang="en-US" sz="1800" dirty="0">
                        <a:latin typeface="Arial Narrow" pitchFamily="34" charset="0"/>
                      </a:endParaRPr>
                    </a:p>
                  </a:txBody>
                  <a:tcPr/>
                </a:tc>
                <a:tc>
                  <a:txBody>
                    <a:bodyPr/>
                    <a:lstStyle/>
                    <a:p>
                      <a:r>
                        <a:rPr lang="en-US" sz="1800" dirty="0" smtClean="0">
                          <a:latin typeface="Arial Narrow" pitchFamily="34" charset="0"/>
                        </a:rPr>
                        <a:t>19</a:t>
                      </a:r>
                      <a:endParaRPr lang="en-US" sz="1800" dirty="0">
                        <a:latin typeface="Arial Narrow" pitchFamily="34" charset="0"/>
                      </a:endParaRPr>
                    </a:p>
                  </a:txBody>
                  <a:tcPr/>
                </a:tc>
              </a:tr>
              <a:tr h="784613">
                <a:tc>
                  <a:txBody>
                    <a:bodyPr/>
                    <a:lstStyle/>
                    <a:p>
                      <a:r>
                        <a:rPr lang="en-US" sz="1800" dirty="0" smtClean="0">
                          <a:latin typeface="Arial Narrow" pitchFamily="34" charset="0"/>
                        </a:rPr>
                        <a:t>Weaving</a:t>
                      </a:r>
                      <a:endParaRPr lang="en-US" sz="1800" dirty="0">
                        <a:latin typeface="Arial Narrow" pitchFamily="34" charset="0"/>
                      </a:endParaRPr>
                    </a:p>
                  </a:txBody>
                  <a:tcPr/>
                </a:tc>
                <a:tc>
                  <a:txBody>
                    <a:bodyPr/>
                    <a:lstStyle/>
                    <a:p>
                      <a:r>
                        <a:rPr lang="en-US" sz="1400" dirty="0" smtClean="0">
                          <a:latin typeface="Arial Narrow" pitchFamily="34" charset="0"/>
                        </a:rPr>
                        <a:t>Summarizing content; embedding links into posts; adding quotes and citing sources</a:t>
                      </a:r>
                      <a:endParaRPr lang="en-US" sz="14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c>
                  <a:txBody>
                    <a:bodyPr/>
                    <a:lstStyle/>
                    <a:p>
                      <a:r>
                        <a:rPr lang="en-US" sz="1800" dirty="0" smtClean="0">
                          <a:latin typeface="Arial Narrow" pitchFamily="34" charset="0"/>
                        </a:rPr>
                        <a:t>8</a:t>
                      </a:r>
                      <a:endParaRPr lang="en-US" sz="1800" dirty="0">
                        <a:latin typeface="Arial Narrow" pitchFamily="34" charset="0"/>
                      </a:endParaRPr>
                    </a:p>
                  </a:txBody>
                  <a:tcPr/>
                </a:tc>
                <a:tc>
                  <a:txBody>
                    <a:bodyPr/>
                    <a:lstStyle/>
                    <a:p>
                      <a:r>
                        <a:rPr lang="en-US" sz="1800" dirty="0" smtClean="0">
                          <a:latin typeface="Arial Narrow" pitchFamily="34" charset="0"/>
                        </a:rPr>
                        <a:t>17</a:t>
                      </a:r>
                      <a:endParaRPr lang="en-US" sz="1800" dirty="0">
                        <a:latin typeface="Arial Narrow" pitchFamily="34" charset="0"/>
                      </a:endParaRPr>
                    </a:p>
                  </a:txBody>
                  <a:tcPr/>
                </a:tc>
                <a:tc>
                  <a:txBody>
                    <a:bodyPr/>
                    <a:lstStyle/>
                    <a:p>
                      <a:r>
                        <a:rPr lang="en-US" sz="1800" dirty="0" smtClean="0">
                          <a:latin typeface="Arial Narrow" pitchFamily="34" charset="0"/>
                        </a:rPr>
                        <a:t>17</a:t>
                      </a:r>
                      <a:endParaRPr lang="en-US" sz="1800" dirty="0">
                        <a:latin typeface="Arial Narrow" pitchFamily="34" charset="0"/>
                      </a:endParaRPr>
                    </a:p>
                  </a:txBody>
                  <a:tcPr/>
                </a:tc>
              </a:tr>
              <a:tr h="619973">
                <a:tc>
                  <a:txBody>
                    <a:bodyPr/>
                    <a:lstStyle/>
                    <a:p>
                      <a:r>
                        <a:rPr lang="en-US" sz="1800" dirty="0" smtClean="0">
                          <a:latin typeface="Arial Narrow" pitchFamily="34" charset="0"/>
                        </a:rPr>
                        <a:t>Path-Finding</a:t>
                      </a:r>
                      <a:endParaRPr lang="en-US" sz="1800" dirty="0">
                        <a:latin typeface="Arial Narrow" pitchFamily="34" charset="0"/>
                      </a:endParaRPr>
                    </a:p>
                  </a:txBody>
                  <a:tcPr/>
                </a:tc>
                <a:tc>
                  <a:txBody>
                    <a:bodyPr/>
                    <a:lstStyle/>
                    <a:p>
                      <a:r>
                        <a:rPr lang="en-US" sz="1400" dirty="0" smtClean="0">
                          <a:latin typeface="Arial Narrow" pitchFamily="34" charset="0"/>
                        </a:rPr>
                        <a:t>Searching</a:t>
                      </a:r>
                      <a:r>
                        <a:rPr lang="en-US" sz="1400" baseline="0" dirty="0" smtClean="0">
                          <a:latin typeface="Arial Narrow" pitchFamily="34" charset="0"/>
                        </a:rPr>
                        <a:t> for resources;  Identifying , selecting and evaluating tools</a:t>
                      </a:r>
                      <a:endParaRPr lang="en-US" sz="14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0</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7</a:t>
                      </a:r>
                      <a:endParaRPr lang="en-US" sz="1800" dirty="0">
                        <a:latin typeface="Arial Narrow" pitchFamily="34" charset="0"/>
                      </a:endParaRPr>
                    </a:p>
                  </a:txBody>
                  <a:tcPr/>
                </a:tc>
              </a:tr>
              <a:tr h="619973">
                <a:tc>
                  <a:txBody>
                    <a:bodyPr/>
                    <a:lstStyle/>
                    <a:p>
                      <a:r>
                        <a:rPr lang="en-US" sz="1800" dirty="0" smtClean="0">
                          <a:latin typeface="Arial Narrow" pitchFamily="34" charset="0"/>
                        </a:rPr>
                        <a:t>Path-Making</a:t>
                      </a:r>
                      <a:endParaRPr lang="en-US" sz="1800" dirty="0">
                        <a:latin typeface="Arial Narrow" pitchFamily="34" charset="0"/>
                      </a:endParaRPr>
                    </a:p>
                  </a:txBody>
                  <a:tcPr/>
                </a:tc>
                <a:tc>
                  <a:txBody>
                    <a:bodyPr/>
                    <a:lstStyle/>
                    <a:p>
                      <a:r>
                        <a:rPr lang="en-US" sz="1400" dirty="0" smtClean="0">
                          <a:latin typeface="Arial Narrow" pitchFamily="34" charset="0"/>
                        </a:rPr>
                        <a:t>Formalizing</a:t>
                      </a:r>
                      <a:r>
                        <a:rPr lang="en-US" sz="1400" baseline="0" dirty="0" smtClean="0">
                          <a:latin typeface="Arial Narrow" pitchFamily="34" charset="0"/>
                        </a:rPr>
                        <a:t> search and collection routines and strategies</a:t>
                      </a:r>
                      <a:endParaRPr lang="en-US" sz="1400" dirty="0">
                        <a:latin typeface="Arial Narrow" pitchFamily="34" charset="0"/>
                      </a:endParaRPr>
                    </a:p>
                  </a:txBody>
                  <a:tcPr/>
                </a:tc>
                <a:tc>
                  <a:txBody>
                    <a:bodyPr/>
                    <a:lstStyle/>
                    <a:p>
                      <a:r>
                        <a:rPr lang="en-US" sz="1800" dirty="0" smtClean="0">
                          <a:latin typeface="Arial Narrow" pitchFamily="34" charset="0"/>
                        </a:rPr>
                        <a:t>0</a:t>
                      </a:r>
                      <a:endParaRPr lang="en-US" sz="1800" dirty="0">
                        <a:latin typeface="Arial Narrow" pitchFamily="34" charset="0"/>
                      </a:endParaRPr>
                    </a:p>
                  </a:txBody>
                  <a:tcPr/>
                </a:tc>
                <a:tc>
                  <a:txBody>
                    <a:bodyPr/>
                    <a:lstStyle/>
                    <a:p>
                      <a:r>
                        <a:rPr lang="en-US" sz="1800" dirty="0" smtClean="0">
                          <a:latin typeface="Arial Narrow" pitchFamily="34" charset="0"/>
                        </a:rPr>
                        <a:t>3</a:t>
                      </a:r>
                      <a:endParaRPr lang="en-US" sz="18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6</a:t>
                      </a:r>
                      <a:endParaRPr lang="en-US" sz="1800" dirty="0">
                        <a:latin typeface="Arial Narrow" pitchFamily="34" charset="0"/>
                      </a:endParaRPr>
                    </a:p>
                  </a:txBody>
                  <a:tcPr/>
                </a:tc>
              </a:tr>
              <a:tr h="784613">
                <a:tc>
                  <a:txBody>
                    <a:bodyPr/>
                    <a:lstStyle/>
                    <a:p>
                      <a:r>
                        <a:rPr lang="en-US" sz="1800" dirty="0" smtClean="0">
                          <a:latin typeface="Arial Narrow" pitchFamily="34" charset="0"/>
                        </a:rPr>
                        <a:t>Sense-Making</a:t>
                      </a:r>
                      <a:endParaRPr lang="en-US" sz="1800" dirty="0">
                        <a:latin typeface="Arial Narrow" pitchFamily="34" charset="0"/>
                      </a:endParaRPr>
                    </a:p>
                  </a:txBody>
                  <a:tcPr/>
                </a:tc>
                <a:tc>
                  <a:txBody>
                    <a:bodyPr/>
                    <a:lstStyle/>
                    <a:p>
                      <a:r>
                        <a:rPr lang="en-US" sz="1400" dirty="0" smtClean="0">
                          <a:latin typeface="Arial Narrow" pitchFamily="34" charset="0"/>
                        </a:rPr>
                        <a:t>Rehearsals; self-talk; pause-points; elaborating, evaluating,  and analyzing ideas</a:t>
                      </a:r>
                      <a:endParaRPr lang="en-US" sz="1400" dirty="0">
                        <a:latin typeface="Arial Narrow" pitchFamily="34" charset="0"/>
                      </a:endParaRPr>
                    </a:p>
                  </a:txBody>
                  <a:tcPr/>
                </a:tc>
                <a:tc>
                  <a:txBody>
                    <a:bodyPr/>
                    <a:lstStyle/>
                    <a:p>
                      <a:r>
                        <a:rPr lang="en-US" sz="1800" dirty="0" smtClean="0">
                          <a:latin typeface="Arial Narrow" pitchFamily="34" charset="0"/>
                        </a:rPr>
                        <a:t>15</a:t>
                      </a:r>
                      <a:endParaRPr lang="en-US" sz="1800" dirty="0">
                        <a:latin typeface="Arial Narrow" pitchFamily="34" charset="0"/>
                      </a:endParaRPr>
                    </a:p>
                  </a:txBody>
                  <a:tcPr/>
                </a:tc>
                <a:tc>
                  <a:txBody>
                    <a:bodyPr/>
                    <a:lstStyle/>
                    <a:p>
                      <a:r>
                        <a:rPr lang="en-US" sz="1800" dirty="0" smtClean="0">
                          <a:latin typeface="Arial Narrow" pitchFamily="34" charset="0"/>
                        </a:rPr>
                        <a:t>20</a:t>
                      </a:r>
                      <a:endParaRPr lang="en-US" sz="1800" dirty="0">
                        <a:latin typeface="Arial Narrow" pitchFamily="34" charset="0"/>
                      </a:endParaRPr>
                    </a:p>
                  </a:txBody>
                  <a:tcPr/>
                </a:tc>
                <a:tc>
                  <a:txBody>
                    <a:bodyPr/>
                    <a:lstStyle/>
                    <a:p>
                      <a:r>
                        <a:rPr lang="en-US" sz="1800" dirty="0" smtClean="0">
                          <a:latin typeface="Arial Narrow" pitchFamily="34" charset="0"/>
                        </a:rPr>
                        <a:t>34</a:t>
                      </a:r>
                      <a:endParaRPr lang="en-US" sz="1800" dirty="0">
                        <a:latin typeface="Arial Narrow" pitchFamily="34" charset="0"/>
                      </a:endParaRPr>
                    </a:p>
                  </a:txBody>
                  <a:tcPr/>
                </a:tc>
                <a:tc>
                  <a:txBody>
                    <a:bodyPr/>
                    <a:lstStyle/>
                    <a:p>
                      <a:r>
                        <a:rPr lang="en-US" sz="1800" dirty="0" smtClean="0">
                          <a:latin typeface="Arial Narrow" pitchFamily="34" charset="0"/>
                        </a:rPr>
                        <a:t>23</a:t>
                      </a:r>
                      <a:endParaRPr lang="en-US" sz="1800" dirty="0">
                        <a:latin typeface="Arial Narrow" pitchFamily="34" charset="0"/>
                      </a:endParaRPr>
                    </a:p>
                  </a:txBody>
                  <a:tcPr/>
                </a:tc>
              </a:tr>
              <a:tr h="1017089">
                <a:tc>
                  <a:txBody>
                    <a:bodyPr/>
                    <a:lstStyle/>
                    <a:p>
                      <a:r>
                        <a:rPr lang="en-US" sz="1800" dirty="0" smtClean="0">
                          <a:latin typeface="Arial Narrow" pitchFamily="34" charset="0"/>
                        </a:rPr>
                        <a:t>Path-Sharing</a:t>
                      </a:r>
                      <a:endParaRPr lang="en-US" sz="1800" dirty="0">
                        <a:latin typeface="Arial Narrow" pitchFamily="34" charset="0"/>
                      </a:endParaRPr>
                    </a:p>
                  </a:txBody>
                  <a:tcPr/>
                </a:tc>
                <a:tc>
                  <a:txBody>
                    <a:bodyPr/>
                    <a:lstStyle/>
                    <a:p>
                      <a:r>
                        <a:rPr lang="en-US" sz="1400" dirty="0" smtClean="0">
                          <a:latin typeface="Arial Narrow" pitchFamily="34" charset="0"/>
                        </a:rPr>
                        <a:t>Sharing experiences;</a:t>
                      </a:r>
                      <a:r>
                        <a:rPr lang="en-US" sz="1400" baseline="0" dirty="0" smtClean="0">
                          <a:latin typeface="Arial Narrow" pitchFamily="34" charset="0"/>
                        </a:rPr>
                        <a:t> mentoring others on skills and knowledge required for  path-finding, path-making, and sense-making</a:t>
                      </a:r>
                      <a:endParaRPr lang="en-US" sz="14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13</a:t>
                      </a:r>
                      <a:endParaRPr lang="en-US" sz="1800" dirty="0">
                        <a:latin typeface="Arial Narrow" pitchFamily="34" charset="0"/>
                      </a:endParaRPr>
                    </a:p>
                  </a:txBody>
                  <a:tcPr/>
                </a:tc>
                <a:tc>
                  <a:txBody>
                    <a:bodyPr/>
                    <a:lstStyle/>
                    <a:p>
                      <a:r>
                        <a:rPr lang="en-US" sz="1800" dirty="0" smtClean="0">
                          <a:latin typeface="Arial Narrow" pitchFamily="34" charset="0"/>
                        </a:rPr>
                        <a:t>13</a:t>
                      </a:r>
                      <a:endParaRPr lang="en-US" sz="1800" dirty="0">
                        <a:latin typeface="Arial Narrow" pitchFamily="34" charset="0"/>
                      </a:endParaRPr>
                    </a:p>
                  </a:txBody>
                  <a:tcPr/>
                </a:tc>
              </a:tr>
              <a:tr h="784613">
                <a:tc>
                  <a:txBody>
                    <a:bodyPr/>
                    <a:lstStyle/>
                    <a:p>
                      <a:r>
                        <a:rPr lang="en-US" sz="1800" dirty="0" smtClean="0">
                          <a:latin typeface="Arial Narrow" pitchFamily="34" charset="0"/>
                        </a:rPr>
                        <a:t>Sense-Giving</a:t>
                      </a:r>
                      <a:endParaRPr lang="en-US" sz="1800" dirty="0">
                        <a:latin typeface="Arial Narrow" pitchFamily="34" charset="0"/>
                      </a:endParaRPr>
                    </a:p>
                  </a:txBody>
                  <a:tcPr/>
                </a:tc>
                <a:tc>
                  <a:txBody>
                    <a:bodyPr/>
                    <a:lstStyle/>
                    <a:p>
                      <a:r>
                        <a:rPr lang="en-US" sz="1400" dirty="0" smtClean="0">
                          <a:latin typeface="Arial Narrow" pitchFamily="34" charset="0"/>
                        </a:rPr>
                        <a:t>Pass along experiences, model skills, reporting, exchanging ideas, acting as witness,</a:t>
                      </a:r>
                      <a:r>
                        <a:rPr lang="en-US" sz="1400" baseline="0" dirty="0" smtClean="0">
                          <a:latin typeface="Arial Narrow" pitchFamily="34" charset="0"/>
                        </a:rPr>
                        <a:t> observer, and commenter.</a:t>
                      </a:r>
                      <a:endParaRPr lang="en-US" sz="1400" dirty="0">
                        <a:latin typeface="Arial Narrow" pitchFamily="34" charset="0"/>
                      </a:endParaRPr>
                    </a:p>
                  </a:txBody>
                  <a:tcPr/>
                </a:tc>
                <a:tc>
                  <a:txBody>
                    <a:bodyPr/>
                    <a:lstStyle/>
                    <a:p>
                      <a:r>
                        <a:rPr lang="en-US" sz="1800" dirty="0" smtClean="0">
                          <a:latin typeface="Arial Narrow" pitchFamily="34" charset="0"/>
                        </a:rPr>
                        <a:t>4</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c>
                  <a:txBody>
                    <a:bodyPr/>
                    <a:lstStyle/>
                    <a:p>
                      <a:r>
                        <a:rPr lang="en-US" sz="1800" dirty="0" smtClean="0">
                          <a:latin typeface="Arial Narrow" pitchFamily="34" charset="0"/>
                        </a:rPr>
                        <a:t>17</a:t>
                      </a:r>
                      <a:endParaRPr lang="en-US" sz="1800" dirty="0">
                        <a:latin typeface="Arial Narrow" pitchFamily="34" charset="0"/>
                      </a:endParaRPr>
                    </a:p>
                  </a:txBody>
                  <a:tcPr/>
                </a:tc>
                <a:tc>
                  <a:txBody>
                    <a:bodyPr/>
                    <a:lstStyle/>
                    <a:p>
                      <a:r>
                        <a:rPr lang="en-US" sz="1800" dirty="0" smtClean="0">
                          <a:latin typeface="Arial Narrow" pitchFamily="34" charset="0"/>
                        </a:rPr>
                        <a:t>14</a:t>
                      </a:r>
                      <a:endParaRPr lang="en-US" sz="1800" dirty="0">
                        <a:latin typeface="Arial Narrow" pitchFamily="34" charset="0"/>
                      </a:endParaRPr>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914400" y="457200"/>
          <a:ext cx="7315200"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609600" y="5334000"/>
            <a:ext cx="7391400" cy="1323439"/>
          </a:xfrm>
          <a:prstGeom prst="rect">
            <a:avLst/>
          </a:prstGeom>
          <a:noFill/>
        </p:spPr>
        <p:txBody>
          <a:bodyPr wrap="square" rtlCol="0">
            <a:spAutoFit/>
          </a:bodyPr>
          <a:lstStyle/>
          <a:p>
            <a:r>
              <a:rPr lang="en-US" sz="2000" b="1" dirty="0" smtClean="0"/>
              <a:t>Cohort – 29 (10%)</a:t>
            </a:r>
          </a:p>
          <a:p>
            <a:r>
              <a:rPr lang="en-US" sz="2000" b="1" dirty="0" smtClean="0"/>
              <a:t>Seminar – 46 (15%)</a:t>
            </a:r>
          </a:p>
          <a:p>
            <a:r>
              <a:rPr lang="en-US" sz="2000" b="1" dirty="0" smtClean="0"/>
              <a:t>Blogging Circle – 121 (40%)</a:t>
            </a:r>
          </a:p>
          <a:p>
            <a:r>
              <a:rPr lang="en-US" sz="2000" b="1" dirty="0" smtClean="0"/>
              <a:t>Practice Network – 104 (35%)</a:t>
            </a:r>
            <a:endParaRPr lang="en-US" sz="2000" b="1" dirty="0"/>
          </a:p>
        </p:txBody>
      </p:sp>
      <p:sp>
        <p:nvSpPr>
          <p:cNvPr id="5" name="TextBox 4"/>
          <p:cNvSpPr txBox="1"/>
          <p:nvPr/>
        </p:nvSpPr>
        <p:spPr>
          <a:xfrm>
            <a:off x="838200" y="4419600"/>
            <a:ext cx="7848600" cy="646331"/>
          </a:xfrm>
          <a:prstGeom prst="rect">
            <a:avLst/>
          </a:prstGeom>
          <a:noFill/>
        </p:spPr>
        <p:txBody>
          <a:bodyPr wrap="square" rtlCol="0">
            <a:spAutoFit/>
          </a:bodyPr>
          <a:lstStyle/>
          <a:p>
            <a:r>
              <a:rPr lang="en-US" dirty="0" smtClean="0">
                <a:latin typeface="Arial Narrow" pitchFamily="34" charset="0"/>
              </a:rPr>
              <a:t>“</a:t>
            </a:r>
            <a:r>
              <a:rPr lang="en-US" i="1" dirty="0" smtClean="0">
                <a:latin typeface="Arial Narrow" pitchFamily="34" charset="0"/>
              </a:rPr>
              <a:t>Knowledge Construction activities </a:t>
            </a:r>
            <a:r>
              <a:rPr lang="en-US" dirty="0" smtClean="0">
                <a:latin typeface="Arial Narrow" pitchFamily="34" charset="0"/>
              </a:rPr>
              <a:t>involve individual learners’ engagement with content while using blogs for learning.”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
          </p:nvPr>
        </p:nvSpPr>
        <p:spPr/>
        <p:txBody>
          <a:bodyPr>
            <a:normAutofit/>
          </a:bodyPr>
          <a:lstStyle/>
          <a:p>
            <a:r>
              <a:rPr lang="en-US" dirty="0" smtClean="0"/>
              <a:t>Of </a:t>
            </a:r>
            <a:r>
              <a:rPr lang="en-US" dirty="0" smtClean="0"/>
              <a:t>300 “events” in which different processes of knowledge construction were demonstrated through blog posts, only 21 events, or 10%, were demonstrated within the first semester</a:t>
            </a:r>
          </a:p>
          <a:p>
            <a:r>
              <a:rPr lang="en-US" dirty="0" smtClean="0"/>
              <a:t>121 events, or 40%, were demonstrated during the third semester, when I blogged entirely independently under the guidance of a mentor, during the summer months without support of a cohort of peers</a:t>
            </a:r>
          </a:p>
          <a:p>
            <a:r>
              <a:rPr lang="en-US" dirty="0" smtClean="0"/>
              <a:t>During the fourth semester, 104 knowledge construction events, or 35%, were demonstrated, more than twice as many events as during the second semester. </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t>Network Construction Process Cycle</a:t>
            </a:r>
            <a:endParaRPr lang="en-US" dirty="0"/>
          </a:p>
        </p:txBody>
      </p:sp>
      <p:graphicFrame>
        <p:nvGraphicFramePr>
          <p:cNvPr id="4" name="Content Placeholder 3"/>
          <p:cNvGraphicFramePr>
            <a:graphicFrameLocks noGrp="1"/>
          </p:cNvGraphicFramePr>
          <p:nvPr>
            <p:ph sz="quarter" idx="1"/>
          </p:nvPr>
        </p:nvGraphicFramePr>
        <p:xfrm>
          <a:off x="533400" y="1066800"/>
          <a:ext cx="8153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838200" y="228600"/>
          <a:ext cx="70866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09600" y="5029200"/>
            <a:ext cx="7620000" cy="1323439"/>
          </a:xfrm>
          <a:prstGeom prst="rect">
            <a:avLst/>
          </a:prstGeom>
          <a:noFill/>
        </p:spPr>
        <p:txBody>
          <a:bodyPr wrap="square" rtlCol="0">
            <a:spAutoFit/>
          </a:bodyPr>
          <a:lstStyle/>
          <a:p>
            <a:r>
              <a:rPr lang="en-US" sz="2000" b="1" dirty="0" smtClean="0"/>
              <a:t>Cohort – 24 (13%)</a:t>
            </a:r>
          </a:p>
          <a:p>
            <a:r>
              <a:rPr lang="en-US" sz="2000" b="1" dirty="0" smtClean="0"/>
              <a:t>Seminar – 52 (27%)</a:t>
            </a:r>
          </a:p>
          <a:p>
            <a:r>
              <a:rPr lang="en-US" sz="2000" b="1" dirty="0" smtClean="0"/>
              <a:t>Blogging Circle – 39 (20%)</a:t>
            </a:r>
          </a:p>
          <a:p>
            <a:r>
              <a:rPr lang="en-US" sz="2000" b="1" dirty="0" smtClean="0"/>
              <a:t>Practice Network  - 77 (40%)</a:t>
            </a:r>
            <a:endParaRPr lang="en-US" sz="2000" b="1" dirty="0"/>
          </a:p>
        </p:txBody>
      </p:sp>
      <p:sp>
        <p:nvSpPr>
          <p:cNvPr id="8" name="TextBox 7"/>
          <p:cNvSpPr txBox="1"/>
          <p:nvPr/>
        </p:nvSpPr>
        <p:spPr>
          <a:xfrm>
            <a:off x="685800" y="4038600"/>
            <a:ext cx="7772400" cy="923330"/>
          </a:xfrm>
          <a:prstGeom prst="rect">
            <a:avLst/>
          </a:prstGeom>
          <a:noFill/>
        </p:spPr>
        <p:txBody>
          <a:bodyPr wrap="square" rtlCol="0">
            <a:spAutoFit/>
          </a:bodyPr>
          <a:lstStyle/>
          <a:p>
            <a:r>
              <a:rPr lang="en-US" dirty="0" smtClean="0">
                <a:latin typeface="Arial Narrow" pitchFamily="34" charset="0"/>
              </a:rPr>
              <a:t>“</a:t>
            </a:r>
            <a:r>
              <a:rPr lang="en-US" i="1" dirty="0" smtClean="0">
                <a:latin typeface="Arial Narrow" pitchFamily="34" charset="0"/>
              </a:rPr>
              <a:t>Network Construction activities </a:t>
            </a:r>
            <a:r>
              <a:rPr lang="en-US" dirty="0" smtClean="0">
                <a:latin typeface="Arial Narrow" pitchFamily="34" charset="0"/>
              </a:rPr>
              <a:t>involve individual learners’ engagement through dialogue and collaboration with others.”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152400" y="228600"/>
          <a:ext cx="8686800" cy="6400796"/>
        </p:xfrm>
        <a:graphic>
          <a:graphicData uri="http://schemas.openxmlformats.org/drawingml/2006/table">
            <a:tbl>
              <a:tblPr firstRow="1" bandRow="1">
                <a:tableStyleId>{5C22544A-7EE6-4342-B048-85BDC9FD1C3A}</a:tableStyleId>
              </a:tblPr>
              <a:tblGrid>
                <a:gridCol w="1447800"/>
                <a:gridCol w="4495800"/>
                <a:gridCol w="609600"/>
                <a:gridCol w="685800"/>
                <a:gridCol w="762000"/>
                <a:gridCol w="685800"/>
              </a:tblGrid>
              <a:tr h="590541">
                <a:tc>
                  <a:txBody>
                    <a:bodyPr/>
                    <a:lstStyle/>
                    <a:p>
                      <a:r>
                        <a:rPr lang="en-US" sz="1200" dirty="0" smtClean="0">
                          <a:latin typeface="Arial Narrow" pitchFamily="34" charset="0"/>
                        </a:rPr>
                        <a:t>Event</a:t>
                      </a:r>
                      <a:endParaRPr lang="en-US" sz="1200" dirty="0">
                        <a:latin typeface="Arial Narrow" pitchFamily="34" charset="0"/>
                      </a:endParaRPr>
                    </a:p>
                  </a:txBody>
                  <a:tcPr/>
                </a:tc>
                <a:tc>
                  <a:txBody>
                    <a:bodyPr/>
                    <a:lstStyle/>
                    <a:p>
                      <a:r>
                        <a:rPr lang="en-US" sz="1200" dirty="0" smtClean="0">
                          <a:latin typeface="Arial Narrow" pitchFamily="34" charset="0"/>
                        </a:rPr>
                        <a:t>Description</a:t>
                      </a:r>
                      <a:endParaRPr lang="en-US" sz="1200" dirty="0">
                        <a:latin typeface="Arial Narrow" pitchFamily="34" charset="0"/>
                      </a:endParaRPr>
                    </a:p>
                  </a:txBody>
                  <a:tcPr/>
                </a:tc>
                <a:tc>
                  <a:txBody>
                    <a:bodyPr/>
                    <a:lstStyle/>
                    <a:p>
                      <a:r>
                        <a:rPr lang="en-US" sz="1200" dirty="0" smtClean="0">
                          <a:latin typeface="Arial Narrow" pitchFamily="34" charset="0"/>
                        </a:rPr>
                        <a:t>Cohort</a:t>
                      </a:r>
                      <a:endParaRPr lang="en-US" sz="1200" dirty="0">
                        <a:latin typeface="Arial Narrow" pitchFamily="34" charset="0"/>
                      </a:endParaRPr>
                    </a:p>
                  </a:txBody>
                  <a:tcPr/>
                </a:tc>
                <a:tc>
                  <a:txBody>
                    <a:bodyPr/>
                    <a:lstStyle/>
                    <a:p>
                      <a:r>
                        <a:rPr lang="en-US" sz="1200" dirty="0" smtClean="0">
                          <a:latin typeface="Arial Narrow" pitchFamily="34" charset="0"/>
                        </a:rPr>
                        <a:t>Seminar</a:t>
                      </a:r>
                      <a:endParaRPr lang="en-US" sz="1200" dirty="0">
                        <a:latin typeface="Arial Narrow" pitchFamily="34" charset="0"/>
                      </a:endParaRPr>
                    </a:p>
                  </a:txBody>
                  <a:tcPr/>
                </a:tc>
                <a:tc>
                  <a:txBody>
                    <a:bodyPr/>
                    <a:lstStyle/>
                    <a:p>
                      <a:r>
                        <a:rPr lang="en-US" sz="1200" dirty="0" smtClean="0">
                          <a:latin typeface="Arial Narrow" pitchFamily="34" charset="0"/>
                        </a:rPr>
                        <a:t>Blogging Circle</a:t>
                      </a:r>
                      <a:endParaRPr lang="en-US" sz="1200" dirty="0">
                        <a:latin typeface="Arial Narrow" pitchFamily="34" charset="0"/>
                      </a:endParaRPr>
                    </a:p>
                  </a:txBody>
                  <a:tcPr/>
                </a:tc>
                <a:tc>
                  <a:txBody>
                    <a:bodyPr/>
                    <a:lstStyle/>
                    <a:p>
                      <a:r>
                        <a:rPr lang="en-US" sz="1200" dirty="0" smtClean="0">
                          <a:latin typeface="Arial Narrow" pitchFamily="34" charset="0"/>
                        </a:rPr>
                        <a:t>Practice Network</a:t>
                      </a:r>
                      <a:endParaRPr lang="en-US" sz="1200" dirty="0">
                        <a:latin typeface="Arial Narrow" pitchFamily="34" charset="0"/>
                      </a:endParaRPr>
                    </a:p>
                  </a:txBody>
                  <a:tcPr/>
                </a:tc>
              </a:tr>
              <a:tr h="584246">
                <a:tc>
                  <a:txBody>
                    <a:bodyPr/>
                    <a:lstStyle/>
                    <a:p>
                      <a:r>
                        <a:rPr lang="en-US" sz="1400" dirty="0" smtClean="0">
                          <a:latin typeface="Arial Narrow" pitchFamily="34" charset="0"/>
                        </a:rPr>
                        <a:t>Awareness</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Scanning, reading, and reviewing of online resources, identifying gaps in skills &amp; knowledge</a:t>
                      </a:r>
                      <a:endParaRPr lang="en-US" sz="1200" dirty="0">
                        <a:latin typeface="Arial Narrow" pitchFamily="34" charset="0"/>
                      </a:endParaRPr>
                    </a:p>
                  </a:txBody>
                  <a:tcPr/>
                </a:tc>
                <a:tc>
                  <a:txBody>
                    <a:bodyPr/>
                    <a:lstStyle/>
                    <a:p>
                      <a:r>
                        <a:rPr lang="en-US" sz="1800" dirty="0" smtClean="0">
                          <a:latin typeface="Arial Narrow" pitchFamily="34" charset="0"/>
                        </a:rPr>
                        <a:t>3</a:t>
                      </a:r>
                      <a:endParaRPr lang="en-US" sz="1800" dirty="0">
                        <a:latin typeface="Arial Narrow" pitchFamily="34" charset="0"/>
                      </a:endParaRPr>
                    </a:p>
                  </a:txBody>
                  <a:tcPr/>
                </a:tc>
                <a:tc>
                  <a:txBody>
                    <a:bodyPr/>
                    <a:lstStyle/>
                    <a:p>
                      <a:r>
                        <a:rPr lang="en-US" sz="1800" dirty="0" smtClean="0">
                          <a:latin typeface="Arial Narrow" pitchFamily="34" charset="0"/>
                        </a:rPr>
                        <a:t>7</a:t>
                      </a:r>
                      <a:endParaRPr lang="en-US" sz="18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r>
              <a:tr h="584246">
                <a:tc>
                  <a:txBody>
                    <a:bodyPr/>
                    <a:lstStyle/>
                    <a:p>
                      <a:r>
                        <a:rPr lang="en-US" sz="1400" dirty="0" smtClean="0">
                          <a:latin typeface="Arial Narrow" pitchFamily="34" charset="0"/>
                        </a:rPr>
                        <a:t>Articulation</a:t>
                      </a:r>
                      <a:endParaRPr lang="en-US" sz="1400" dirty="0">
                        <a:latin typeface="Arial Narrow" pitchFamily="34" charset="0"/>
                      </a:endParaRPr>
                    </a:p>
                  </a:txBody>
                  <a:tcPr/>
                </a:tc>
                <a:tc>
                  <a:txBody>
                    <a:bodyPr/>
                    <a:lstStyle/>
                    <a:p>
                      <a:pPr algn="l"/>
                      <a:r>
                        <a:rPr kumimoji="0" lang="en-US" sz="1600" kern="1200" dirty="0" smtClean="0">
                          <a:solidFill>
                            <a:schemeClr val="dk1"/>
                          </a:solidFill>
                          <a:latin typeface="+mn-lt"/>
                          <a:ea typeface="+mn-ea"/>
                          <a:cs typeface="+mn-cs"/>
                        </a:rPr>
                        <a:t>Explorations within and beyond  instructor’s blog, group blog and peers’ blogs; description of initial activities</a:t>
                      </a:r>
                      <a:endParaRPr lang="en-US" sz="1200" dirty="0">
                        <a:latin typeface="Arial Narrow" pitchFamily="34" charset="0"/>
                      </a:endParaRPr>
                    </a:p>
                  </a:txBody>
                  <a:tcPr/>
                </a:tc>
                <a:tc>
                  <a:txBody>
                    <a:bodyPr/>
                    <a:lstStyle/>
                    <a:p>
                      <a:r>
                        <a:rPr lang="en-US" sz="1800" dirty="0" smtClean="0">
                          <a:latin typeface="Arial Narrow" pitchFamily="34" charset="0"/>
                        </a:rPr>
                        <a:t>6</a:t>
                      </a:r>
                      <a:endParaRPr lang="en-US" sz="1800" dirty="0">
                        <a:latin typeface="Arial Narrow" pitchFamily="34" charset="0"/>
                      </a:endParaRPr>
                    </a:p>
                  </a:txBody>
                  <a:tcPr/>
                </a:tc>
                <a:tc>
                  <a:txBody>
                    <a:bodyPr/>
                    <a:lstStyle/>
                    <a:p>
                      <a:r>
                        <a:rPr lang="en-US" sz="1800" dirty="0" smtClean="0">
                          <a:latin typeface="Arial Narrow" pitchFamily="34" charset="0"/>
                        </a:rPr>
                        <a:t>9</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r>
              <a:tr h="584246">
                <a:tc>
                  <a:txBody>
                    <a:bodyPr/>
                    <a:lstStyle/>
                    <a:p>
                      <a:r>
                        <a:rPr lang="en-US" sz="1400" dirty="0" smtClean="0">
                          <a:latin typeface="Arial Narrow" pitchFamily="34" charset="0"/>
                        </a:rPr>
                        <a:t>Aggregate</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Bring together content, links, </a:t>
                      </a:r>
                    </a:p>
                    <a:p>
                      <a:r>
                        <a:rPr kumimoji="0" lang="en-US" sz="1600" kern="1200" dirty="0" smtClean="0">
                          <a:solidFill>
                            <a:schemeClr val="dk1"/>
                          </a:solidFill>
                          <a:latin typeface="+mn-lt"/>
                          <a:ea typeface="+mn-ea"/>
                          <a:cs typeface="+mn-cs"/>
                        </a:rPr>
                        <a:t>profiles and identify usage patterns</a:t>
                      </a:r>
                      <a:endParaRPr lang="en-US" sz="12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c>
                  <a:txBody>
                    <a:bodyPr/>
                    <a:lstStyle/>
                    <a:p>
                      <a:r>
                        <a:rPr lang="en-US" sz="1800" dirty="0" smtClean="0">
                          <a:latin typeface="Arial Narrow" pitchFamily="34" charset="0"/>
                        </a:rPr>
                        <a:t>6</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11</a:t>
                      </a:r>
                      <a:endParaRPr lang="en-US" sz="1800" dirty="0">
                        <a:latin typeface="Arial Narrow" pitchFamily="34" charset="0"/>
                      </a:endParaRPr>
                    </a:p>
                  </a:txBody>
                  <a:tcPr/>
                </a:tc>
              </a:tr>
              <a:tr h="1076242">
                <a:tc>
                  <a:txBody>
                    <a:bodyPr/>
                    <a:lstStyle/>
                    <a:p>
                      <a:r>
                        <a:rPr lang="en-US" sz="1400" dirty="0" smtClean="0">
                          <a:latin typeface="Arial Narrow" pitchFamily="34" charset="0"/>
                        </a:rPr>
                        <a:t>Re-Use</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Re-examination, culling, filtering, re-organizing; revising blog content: posts, feeds, comments;</a:t>
                      </a:r>
                      <a:r>
                        <a:rPr kumimoji="0" lang="en-US" sz="1600" kern="1200" baseline="0" dirty="0" smtClean="0">
                          <a:solidFill>
                            <a:schemeClr val="dk1"/>
                          </a:solidFill>
                          <a:latin typeface="+mn-lt"/>
                          <a:ea typeface="+mn-ea"/>
                          <a:cs typeface="+mn-cs"/>
                        </a:rPr>
                        <a:t> </a:t>
                      </a:r>
                      <a:r>
                        <a:rPr kumimoji="0" lang="en-US" sz="1600" kern="1200" dirty="0" smtClean="0">
                          <a:solidFill>
                            <a:schemeClr val="dk1"/>
                          </a:solidFill>
                          <a:latin typeface="+mn-lt"/>
                          <a:ea typeface="+mn-ea"/>
                          <a:cs typeface="+mn-cs"/>
                        </a:rPr>
                        <a:t>may involve return to drafts or weaving emails or work from assignments into new blog posts</a:t>
                      </a:r>
                      <a:endParaRPr lang="en-US" sz="12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r>
              <a:tr h="584246">
                <a:tc>
                  <a:txBody>
                    <a:bodyPr/>
                    <a:lstStyle/>
                    <a:p>
                      <a:r>
                        <a:rPr lang="en-US" sz="1400" dirty="0" smtClean="0">
                          <a:latin typeface="Arial Narrow" pitchFamily="34" charset="0"/>
                        </a:rPr>
                        <a:t>Re-Mix</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Draw ideas from multiple sources, then summarize, analyze, and report on ideas </a:t>
                      </a:r>
                      <a:endParaRPr lang="en-US" sz="12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8</a:t>
                      </a:r>
                      <a:endParaRPr lang="en-US" sz="1800" dirty="0">
                        <a:latin typeface="Arial Narrow" pitchFamily="34" charset="0"/>
                      </a:endParaRPr>
                    </a:p>
                  </a:txBody>
                  <a:tcPr/>
                </a:tc>
                <a:tc>
                  <a:txBody>
                    <a:bodyPr/>
                    <a:lstStyle/>
                    <a:p>
                      <a:r>
                        <a:rPr lang="en-US" sz="1800" dirty="0" smtClean="0">
                          <a:latin typeface="Arial Narrow" pitchFamily="34" charset="0"/>
                        </a:rPr>
                        <a:t>10</a:t>
                      </a:r>
                      <a:endParaRPr lang="en-US" sz="1800" dirty="0">
                        <a:latin typeface="Arial Narrow" pitchFamily="34" charset="0"/>
                      </a:endParaRPr>
                    </a:p>
                  </a:txBody>
                  <a:tcPr/>
                </a:tc>
                <a:tc>
                  <a:txBody>
                    <a:bodyPr/>
                    <a:lstStyle/>
                    <a:p>
                      <a:r>
                        <a:rPr lang="en-US" sz="1800" dirty="0" smtClean="0">
                          <a:latin typeface="Arial Narrow" pitchFamily="34" charset="0"/>
                        </a:rPr>
                        <a:t>16</a:t>
                      </a:r>
                      <a:endParaRPr lang="en-US" sz="1800" dirty="0">
                        <a:latin typeface="Arial Narrow" pitchFamily="34" charset="0"/>
                      </a:endParaRPr>
                    </a:p>
                  </a:txBody>
                  <a:tcPr/>
                </a:tc>
              </a:tr>
              <a:tr h="427416">
                <a:tc>
                  <a:txBody>
                    <a:bodyPr/>
                    <a:lstStyle/>
                    <a:p>
                      <a:r>
                        <a:rPr lang="en-US" sz="1400" dirty="0" smtClean="0">
                          <a:latin typeface="Arial Narrow" pitchFamily="34" charset="0"/>
                        </a:rPr>
                        <a:t>Feed-Forward</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Sharing, exchanging, story-telling to audiences</a:t>
                      </a:r>
                      <a:endParaRPr lang="en-US" sz="12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8</a:t>
                      </a:r>
                      <a:endParaRPr lang="en-US" sz="1800" dirty="0">
                        <a:latin typeface="Arial Narrow" pitchFamily="34" charset="0"/>
                      </a:endParaRPr>
                    </a:p>
                  </a:txBody>
                  <a:tcPr/>
                </a:tc>
                <a:tc>
                  <a:txBody>
                    <a:bodyPr/>
                    <a:lstStyle/>
                    <a:p>
                      <a:r>
                        <a:rPr lang="en-US" sz="1800" dirty="0" smtClean="0">
                          <a:latin typeface="Arial Narrow" pitchFamily="34" charset="0"/>
                        </a:rPr>
                        <a:t>6</a:t>
                      </a:r>
                      <a:endParaRPr lang="en-US" sz="1800" dirty="0">
                        <a:latin typeface="Arial Narrow" pitchFamily="34" charset="0"/>
                      </a:endParaRPr>
                    </a:p>
                  </a:txBody>
                  <a:tcPr/>
                </a:tc>
                <a:tc>
                  <a:txBody>
                    <a:bodyPr/>
                    <a:lstStyle/>
                    <a:p>
                      <a:r>
                        <a:rPr lang="en-US" sz="1800" dirty="0" smtClean="0">
                          <a:latin typeface="Arial Narrow" pitchFamily="34" charset="0"/>
                        </a:rPr>
                        <a:t>14</a:t>
                      </a:r>
                      <a:endParaRPr lang="en-US" sz="1800" dirty="0">
                        <a:latin typeface="Arial Narrow" pitchFamily="34" charset="0"/>
                      </a:endParaRPr>
                    </a:p>
                  </a:txBody>
                  <a:tcPr/>
                </a:tc>
              </a:tr>
              <a:tr h="599980">
                <a:tc>
                  <a:txBody>
                    <a:bodyPr/>
                    <a:lstStyle/>
                    <a:p>
                      <a:r>
                        <a:rPr lang="en-US" sz="1400" dirty="0" smtClean="0">
                          <a:latin typeface="Arial Narrow" pitchFamily="34" charset="0"/>
                        </a:rPr>
                        <a:t>Process Capture</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Systematic recording of thought processes and ideas using multiple media</a:t>
                      </a:r>
                      <a:endParaRPr lang="en-US" sz="12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3</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c>
                  <a:txBody>
                    <a:bodyPr/>
                    <a:lstStyle/>
                    <a:p>
                      <a:r>
                        <a:rPr lang="en-US" sz="1800" dirty="0" smtClean="0">
                          <a:latin typeface="Arial Narrow" pitchFamily="34" charset="0"/>
                        </a:rPr>
                        <a:t>10</a:t>
                      </a:r>
                      <a:endParaRPr lang="en-US" sz="1800" dirty="0">
                        <a:latin typeface="Arial Narrow" pitchFamily="34" charset="0"/>
                      </a:endParaRPr>
                    </a:p>
                  </a:txBody>
                  <a:tcPr/>
                </a:tc>
              </a:tr>
              <a:tr h="645745">
                <a:tc>
                  <a:txBody>
                    <a:bodyPr/>
                    <a:lstStyle/>
                    <a:p>
                      <a:r>
                        <a:rPr lang="en-US" sz="1400" dirty="0" smtClean="0">
                          <a:latin typeface="Arial Narrow" pitchFamily="34" charset="0"/>
                        </a:rPr>
                        <a:t>Product Creation</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Preparation, planning, and performing of learning events; reflection in practice</a:t>
                      </a:r>
                      <a:endParaRPr lang="en-US" sz="1200" dirty="0">
                        <a:latin typeface="Arial Narrow" pitchFamily="34" charset="0"/>
                      </a:endParaRPr>
                    </a:p>
                  </a:txBody>
                  <a:tcPr/>
                </a:tc>
                <a:tc>
                  <a:txBody>
                    <a:bodyPr/>
                    <a:lstStyle/>
                    <a:p>
                      <a:r>
                        <a:rPr lang="en-US" sz="1800" dirty="0" smtClean="0">
                          <a:latin typeface="Arial Narrow" pitchFamily="34" charset="0"/>
                        </a:rPr>
                        <a:t>1</a:t>
                      </a:r>
                      <a:endParaRPr lang="en-US" sz="1800" dirty="0">
                        <a:latin typeface="Arial Narrow" pitchFamily="34" charset="0"/>
                      </a:endParaRPr>
                    </a:p>
                  </a:txBody>
                  <a:tcPr/>
                </a:tc>
                <a:tc>
                  <a:txBody>
                    <a:bodyPr/>
                    <a:lstStyle/>
                    <a:p>
                      <a:r>
                        <a:rPr lang="en-US" sz="1800" dirty="0" smtClean="0">
                          <a:latin typeface="Arial Narrow" pitchFamily="34" charset="0"/>
                        </a:rPr>
                        <a:t>8</a:t>
                      </a:r>
                      <a:endParaRPr lang="en-US" sz="1800" dirty="0">
                        <a:latin typeface="Arial Narrow" pitchFamily="34" charset="0"/>
                      </a:endParaRPr>
                    </a:p>
                  </a:txBody>
                  <a:tcPr/>
                </a:tc>
                <a:tc>
                  <a:txBody>
                    <a:bodyPr/>
                    <a:lstStyle/>
                    <a:p>
                      <a:r>
                        <a:rPr lang="en-US" sz="1800" dirty="0" smtClean="0">
                          <a:latin typeface="Arial Narrow" pitchFamily="34" charset="0"/>
                        </a:rPr>
                        <a:t>7</a:t>
                      </a:r>
                      <a:endParaRPr lang="en-US" sz="1800" dirty="0">
                        <a:latin typeface="Arial Narrow" pitchFamily="34" charset="0"/>
                      </a:endParaRPr>
                    </a:p>
                  </a:txBody>
                  <a:tcPr/>
                </a:tc>
                <a:tc>
                  <a:txBody>
                    <a:bodyPr/>
                    <a:lstStyle/>
                    <a:p>
                      <a:r>
                        <a:rPr lang="en-US" sz="1800" dirty="0" smtClean="0">
                          <a:latin typeface="Arial Narrow" pitchFamily="34" charset="0"/>
                        </a:rPr>
                        <a:t>6</a:t>
                      </a:r>
                    </a:p>
                    <a:p>
                      <a:endParaRPr lang="en-US" sz="1800" dirty="0">
                        <a:latin typeface="Arial Narrow" pitchFamily="34" charset="0"/>
                      </a:endParaRPr>
                    </a:p>
                  </a:txBody>
                  <a:tcPr/>
                </a:tc>
              </a:tr>
              <a:tr h="723888">
                <a:tc>
                  <a:txBody>
                    <a:bodyPr/>
                    <a:lstStyle/>
                    <a:p>
                      <a:r>
                        <a:rPr lang="en-US" sz="1400" dirty="0" smtClean="0">
                          <a:latin typeface="Arial Narrow" pitchFamily="34" charset="0"/>
                        </a:rPr>
                        <a:t>Review</a:t>
                      </a:r>
                      <a:endParaRPr lang="en-US" sz="1400" dirty="0">
                        <a:latin typeface="Arial Narrow" pitchFamily="34" charset="0"/>
                      </a:endParaRPr>
                    </a:p>
                  </a:txBody>
                  <a:tcPr/>
                </a:tc>
                <a:tc>
                  <a:txBody>
                    <a:bodyPr/>
                    <a:lstStyle/>
                    <a:p>
                      <a:r>
                        <a:rPr kumimoji="0" lang="en-US" sz="1600" kern="1200" dirty="0" smtClean="0">
                          <a:solidFill>
                            <a:schemeClr val="dk1"/>
                          </a:solidFill>
                          <a:latin typeface="+mn-lt"/>
                          <a:ea typeface="+mn-ea"/>
                          <a:cs typeface="+mn-cs"/>
                        </a:rPr>
                        <a:t>Post-performance summary,  critique, summary reflections</a:t>
                      </a:r>
                      <a:endParaRPr lang="en-US" sz="1100" dirty="0">
                        <a:latin typeface="Arial Narrow" pitchFamily="34" charset="0"/>
                      </a:endParaRPr>
                    </a:p>
                  </a:txBody>
                  <a:tcPr/>
                </a:tc>
                <a:tc>
                  <a:txBody>
                    <a:bodyPr/>
                    <a:lstStyle/>
                    <a:p>
                      <a:r>
                        <a:rPr lang="en-US" sz="1800" dirty="0" smtClean="0">
                          <a:latin typeface="Arial Narrow" pitchFamily="34" charset="0"/>
                        </a:rPr>
                        <a:t>3</a:t>
                      </a:r>
                      <a:endParaRPr lang="en-US" sz="18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2</a:t>
                      </a:r>
                      <a:endParaRPr lang="en-US" sz="1800" dirty="0">
                        <a:latin typeface="Arial Narrow" pitchFamily="34" charset="0"/>
                      </a:endParaRPr>
                    </a:p>
                  </a:txBody>
                  <a:tcPr/>
                </a:tc>
                <a:tc>
                  <a:txBody>
                    <a:bodyPr/>
                    <a:lstStyle/>
                    <a:p>
                      <a:r>
                        <a:rPr lang="en-US" sz="1800" dirty="0" smtClean="0">
                          <a:latin typeface="Arial Narrow" pitchFamily="34" charset="0"/>
                        </a:rPr>
                        <a:t>5</a:t>
                      </a:r>
                      <a:endParaRPr lang="en-US" sz="1800" dirty="0">
                        <a:latin typeface="Arial Narrow" pitchFamily="34" charset="0"/>
                      </a:endParaRPr>
                    </a:p>
                  </a:txBody>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
          </p:nvPr>
        </p:nvSpPr>
        <p:spPr/>
        <p:txBody>
          <a:bodyPr/>
          <a:lstStyle/>
          <a:p>
            <a:r>
              <a:rPr lang="en-US" dirty="0" smtClean="0"/>
              <a:t>Of 192 networking construction events in total over 15 months, 13% occurred during cohort blogging, and doubled during seminar blogging to 27%.</a:t>
            </a:r>
          </a:p>
          <a:p>
            <a:r>
              <a:rPr lang="en-US" dirty="0" smtClean="0"/>
              <a:t>Network construction events dropped 7% in the third semester, to 20%, when I was blogging within a blogging circle.</a:t>
            </a:r>
          </a:p>
          <a:p>
            <a:r>
              <a:rPr lang="en-US" dirty="0" smtClean="0"/>
              <a:t>There were twice as many networking construction events when I blogged within the Practice Network (77 events), than when I blogged just within a Blogging Circle (39 events).</a:t>
            </a:r>
          </a:p>
          <a:p>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Data</a:t>
            </a:r>
            <a:r>
              <a:rPr lang="en-US" b="1" dirty="0" smtClean="0"/>
              <a:t> Summary</a:t>
            </a:r>
            <a:endParaRPr lang="en-US" b="1" dirty="0"/>
          </a:p>
        </p:txBody>
      </p:sp>
      <p:graphicFrame>
        <p:nvGraphicFramePr>
          <p:cNvPr id="4" name="Content Placeholder 3"/>
          <p:cNvGraphicFramePr>
            <a:graphicFrameLocks noGrp="1"/>
          </p:cNvGraphicFramePr>
          <p:nvPr>
            <p:ph sz="quarter" idx="1"/>
          </p:nvPr>
        </p:nvGraphicFramePr>
        <p:xfrm>
          <a:off x="914400" y="1447800"/>
          <a:ext cx="77724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38200" y="5334000"/>
            <a:ext cx="7848600" cy="1200329"/>
          </a:xfrm>
          <a:prstGeom prst="rect">
            <a:avLst/>
          </a:prstGeom>
          <a:noFill/>
        </p:spPr>
        <p:txBody>
          <a:bodyPr wrap="square" rtlCol="0">
            <a:spAutoFit/>
          </a:bodyPr>
          <a:lstStyle/>
          <a:p>
            <a:r>
              <a:rPr lang="en-US" b="1" dirty="0" smtClean="0"/>
              <a:t>Cohort – 53 (11%)</a:t>
            </a:r>
          </a:p>
          <a:p>
            <a:r>
              <a:rPr lang="en-US" b="1" dirty="0" smtClean="0"/>
              <a:t>Seminar – 98 (20%)</a:t>
            </a:r>
          </a:p>
          <a:p>
            <a:r>
              <a:rPr lang="en-US" b="1" dirty="0" smtClean="0"/>
              <a:t>Blogging Circle - 160 (32.5%)</a:t>
            </a:r>
          </a:p>
          <a:p>
            <a:r>
              <a:rPr lang="en-US" b="1" dirty="0" smtClean="0"/>
              <a:t>Practice Network - 181 (36.5%)</a:t>
            </a: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Summary of Data: </a:t>
            </a:r>
            <a:r>
              <a:rPr lang="en-US" dirty="0" smtClean="0"/>
              <a:t/>
            </a:r>
            <a:br>
              <a:rPr lang="en-US" dirty="0" smtClean="0"/>
            </a:br>
            <a:r>
              <a:rPr lang="en-US" dirty="0" smtClean="0"/>
              <a:t>Overall Blogging Activity</a:t>
            </a:r>
            <a:endParaRPr lang="en-US" dirty="0"/>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pPr algn="ctr"/>
            <a:r>
              <a:rPr lang="en-US" b="1" dirty="0" smtClean="0"/>
              <a:t>Discussion</a:t>
            </a:r>
            <a:endParaRPr lang="en-US" b="1" dirty="0"/>
          </a:p>
        </p:txBody>
      </p:sp>
      <p:sp>
        <p:nvSpPr>
          <p:cNvPr id="3" name="Content Placeholder 2"/>
          <p:cNvSpPr>
            <a:spLocks noGrp="1"/>
          </p:cNvSpPr>
          <p:nvPr>
            <p:ph sz="quarter" idx="1"/>
          </p:nvPr>
        </p:nvSpPr>
        <p:spPr>
          <a:xfrm>
            <a:off x="304800" y="1371600"/>
            <a:ext cx="8458200" cy="5105400"/>
          </a:xfrm>
        </p:spPr>
        <p:txBody>
          <a:bodyPr>
            <a:normAutofit fontScale="85000" lnSpcReduction="10000"/>
          </a:bodyPr>
          <a:lstStyle/>
          <a:p>
            <a:r>
              <a:rPr lang="en-US" dirty="0" smtClean="0"/>
              <a:t>During blogging within the Blogging Circle (semester 3), there were four times more knowledge construction events than network construction events.</a:t>
            </a:r>
          </a:p>
          <a:p>
            <a:r>
              <a:rPr lang="en-US" dirty="0" smtClean="0"/>
              <a:t>Also, the number of total construction events during semester 3 (Blogging Circle) were three times greater than semester 1 (Cohort).</a:t>
            </a:r>
          </a:p>
          <a:p>
            <a:r>
              <a:rPr lang="en-US" dirty="0" smtClean="0"/>
              <a:t>There were three times more network construction events during blogging within the Practice Network (semester 4) than within the Cohort (semester 1).</a:t>
            </a:r>
          </a:p>
          <a:p>
            <a:r>
              <a:rPr lang="en-US" dirty="0" smtClean="0"/>
              <a:t>Twice as many network construction events occurred in semester 2 (Seminar blogging) than in semester 3 (Blogging Circle).</a:t>
            </a:r>
          </a:p>
          <a:p>
            <a:r>
              <a:rPr lang="en-US" dirty="0" smtClean="0"/>
              <a:t> Both cohort and seminar blogging are more balanced with developing both knowledge and network construction processes in learners.</a:t>
            </a:r>
          </a:p>
          <a:p>
            <a:r>
              <a:rPr lang="en-US" dirty="0" smtClean="0"/>
              <a:t>The Blogging Circle focuses on developing knowledge construction skills; the Practice </a:t>
            </a:r>
            <a:r>
              <a:rPr lang="en-US" dirty="0" smtClean="0"/>
              <a:t>N</a:t>
            </a:r>
            <a:r>
              <a:rPr lang="en-US" dirty="0" smtClean="0"/>
              <a:t>etwork focuses on developing network construction skills</a:t>
            </a:r>
          </a:p>
          <a:p>
            <a:r>
              <a:rPr lang="en-US" dirty="0" smtClean="0"/>
              <a:t>The Blogging Circle and the Practice Network both generate more knowledge construction and network construction events than the cohort and the seminar combined.</a:t>
            </a:r>
          </a:p>
          <a:p>
            <a:pPr>
              <a:buNone/>
            </a:pPr>
            <a:endParaRPr lang="en-US" dirty="0" smtClean="0"/>
          </a:p>
          <a:p>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Implications for Academic Blogging</a:t>
            </a:r>
            <a:endParaRPr lang="en-US" b="1" dirty="0"/>
          </a:p>
        </p:txBody>
      </p:sp>
      <p:sp>
        <p:nvSpPr>
          <p:cNvPr id="3" name="Content Placeholder 2"/>
          <p:cNvSpPr>
            <a:spLocks noGrp="1"/>
          </p:cNvSpPr>
          <p:nvPr>
            <p:ph sz="quarter" idx="1"/>
          </p:nvPr>
        </p:nvSpPr>
        <p:spPr/>
        <p:txBody>
          <a:bodyPr>
            <a:normAutofit fontScale="85000" lnSpcReduction="10000"/>
          </a:bodyPr>
          <a:lstStyle/>
          <a:p>
            <a:r>
              <a:rPr lang="en-US" dirty="0" smtClean="0"/>
              <a:t>Blogging needs to be introduced to new student bloggers within a supportive context, so that newcomers are provided aid and resources by more experienced peers. </a:t>
            </a:r>
          </a:p>
          <a:p>
            <a:r>
              <a:rPr lang="en-US" dirty="0" smtClean="0"/>
              <a:t>By providing learners a support system of student mentors who have already established a rich, complex personal network, and who have already mastered the requisite skills in knowledge and network construction, fewer new student bloggers will face isolation. </a:t>
            </a:r>
          </a:p>
          <a:p>
            <a:r>
              <a:rPr lang="en-US" dirty="0" smtClean="0"/>
              <a:t>Collaboration with beginners is best supported by a core group of experienced student/faculty bloggers who are willing to provide </a:t>
            </a:r>
            <a:r>
              <a:rPr lang="en-US" dirty="0" smtClean="0"/>
              <a:t>aid/support</a:t>
            </a:r>
          </a:p>
          <a:p>
            <a:r>
              <a:rPr lang="en-US" dirty="0" smtClean="0"/>
              <a:t>All learners and faculty should be more actively encouraged to practice sustained long-term blogging within these four learning contexts: Cohort, Seminar, Blogging Circle, and the Practice Network.</a:t>
            </a: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Conclusions</a:t>
            </a:r>
            <a:endParaRPr lang="en-US" b="1" dirty="0"/>
          </a:p>
        </p:txBody>
      </p:sp>
      <p:sp>
        <p:nvSpPr>
          <p:cNvPr id="3" name="Content Placeholder 2"/>
          <p:cNvSpPr>
            <a:spLocks noGrp="1"/>
          </p:cNvSpPr>
          <p:nvPr>
            <p:ph sz="quarter" idx="1"/>
          </p:nvPr>
        </p:nvSpPr>
        <p:spPr/>
        <p:txBody>
          <a:bodyPr>
            <a:normAutofit fontScale="92500" lnSpcReduction="20000"/>
          </a:bodyPr>
          <a:lstStyle/>
          <a:p>
            <a:r>
              <a:rPr lang="en-US" dirty="0" smtClean="0"/>
              <a:t>Results are based on progression </a:t>
            </a:r>
            <a:r>
              <a:rPr lang="en-US" dirty="0" smtClean="0"/>
              <a:t>over four semesters as </a:t>
            </a:r>
            <a:r>
              <a:rPr lang="en-US" dirty="0" smtClean="0"/>
              <a:t>I developed skills in one setting that transferred to next </a:t>
            </a:r>
            <a:r>
              <a:rPr lang="en-US" dirty="0" smtClean="0"/>
              <a:t>settings – suggests that a blogging apprenticeship is required for learners</a:t>
            </a:r>
            <a:endParaRPr lang="en-US" dirty="0" smtClean="0"/>
          </a:p>
          <a:p>
            <a:r>
              <a:rPr lang="en-US" dirty="0" smtClean="0"/>
              <a:t>The </a:t>
            </a:r>
            <a:r>
              <a:rPr lang="en-US" dirty="0" smtClean="0"/>
              <a:t>case study supported the central role of peers in supporting learners. </a:t>
            </a:r>
            <a:endParaRPr lang="en-US" dirty="0" smtClean="0"/>
          </a:p>
          <a:p>
            <a:r>
              <a:rPr lang="en-US" dirty="0" smtClean="0"/>
              <a:t>It </a:t>
            </a:r>
            <a:r>
              <a:rPr lang="en-US" dirty="0" smtClean="0"/>
              <a:t>also provides strong support for the essential, central role of </a:t>
            </a:r>
            <a:r>
              <a:rPr lang="en-US" dirty="0" smtClean="0"/>
              <a:t>instructors.</a:t>
            </a:r>
          </a:p>
          <a:p>
            <a:r>
              <a:rPr lang="en-US" dirty="0" smtClean="0"/>
              <a:t>Student bloggers require sustained opportunities to practice knowledge and network construction over several semesters in differing contexts, ideally with only one instructor.</a:t>
            </a:r>
          </a:p>
          <a:p>
            <a:r>
              <a:rPr lang="en-US" dirty="0" smtClean="0"/>
              <a:t>As majority of my own construction events occurred as an autonomous student blogger within blogging circles and the Me2U practice network, more research is needed to investigate these types of learning contexts.</a:t>
            </a:r>
          </a:p>
          <a:p>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563562"/>
          </a:xfrm>
        </p:spPr>
        <p:txBody>
          <a:bodyPr>
            <a:normAutofit fontScale="90000"/>
          </a:bodyPr>
          <a:lstStyle/>
          <a:p>
            <a:pPr algn="ctr"/>
            <a:r>
              <a:rPr lang="en-US" b="1" dirty="0" smtClean="0"/>
              <a:t>Selected Resources</a:t>
            </a:r>
            <a:endParaRPr lang="en-US" b="1" dirty="0"/>
          </a:p>
        </p:txBody>
      </p:sp>
      <p:sp>
        <p:nvSpPr>
          <p:cNvPr id="3" name="Content Placeholder 2"/>
          <p:cNvSpPr>
            <a:spLocks noGrp="1"/>
          </p:cNvSpPr>
          <p:nvPr>
            <p:ph sz="quarter" idx="1"/>
          </p:nvPr>
        </p:nvSpPr>
        <p:spPr>
          <a:xfrm>
            <a:off x="685800" y="1219200"/>
            <a:ext cx="7848600" cy="4876800"/>
          </a:xfrm>
        </p:spPr>
        <p:txBody>
          <a:bodyPr>
            <a:noAutofit/>
          </a:bodyPr>
          <a:lstStyle/>
          <a:p>
            <a:r>
              <a:rPr lang="en-US" sz="1800" dirty="0" smtClean="0"/>
              <a:t>Bates, Marcia J. "</a:t>
            </a:r>
            <a:r>
              <a:rPr lang="en-US" sz="1800" dirty="0" smtClean="0">
                <a:hlinkClick r:id="rId2"/>
              </a:rPr>
              <a:t>The Design of Browsing and </a:t>
            </a:r>
            <a:r>
              <a:rPr lang="en-US" sz="1800" dirty="0" err="1" smtClean="0">
                <a:hlinkClick r:id="rId2"/>
              </a:rPr>
              <a:t>Berrypicking</a:t>
            </a:r>
            <a:r>
              <a:rPr lang="en-US" sz="1800" dirty="0" smtClean="0">
                <a:hlinkClick r:id="rId2"/>
              </a:rPr>
              <a:t> Techniques for the Online Search Interface</a:t>
            </a:r>
            <a:r>
              <a:rPr lang="en-US" sz="1800" dirty="0" smtClean="0"/>
              <a:t>." Online Review 13 (October 1989): 407-424.Kerawaala (2009)</a:t>
            </a:r>
          </a:p>
          <a:p>
            <a:r>
              <a:rPr lang="en-US" sz="1800" dirty="0" err="1" smtClean="0"/>
              <a:t>Downes</a:t>
            </a:r>
            <a:r>
              <a:rPr lang="en-US" sz="1800" dirty="0" smtClean="0"/>
              <a:t>, S. (2009). </a:t>
            </a:r>
            <a:r>
              <a:rPr lang="en-US" sz="1800" dirty="0" smtClean="0">
                <a:hlinkClick r:id="rId3"/>
              </a:rPr>
              <a:t>New Tools for Personal Learning</a:t>
            </a:r>
            <a:r>
              <a:rPr lang="en-US" sz="1800" dirty="0" smtClean="0"/>
              <a:t>.  Retrieved December 7, 2009, from URL: </a:t>
            </a:r>
            <a:r>
              <a:rPr lang="en-US" sz="1800" dirty="0" smtClean="0">
                <a:hlinkClick r:id="rId4"/>
              </a:rPr>
              <a:t>http://www.slideshare.net/Downes/new-tools-for-personal-learning</a:t>
            </a:r>
            <a:endParaRPr lang="en-US" sz="1800" dirty="0" smtClean="0"/>
          </a:p>
          <a:p>
            <a:r>
              <a:rPr lang="en-US" sz="1800" dirty="0" smtClean="0"/>
              <a:t>Siemens, G. (2009). What is </a:t>
            </a:r>
            <a:r>
              <a:rPr lang="en-US" sz="1800" dirty="0" err="1" smtClean="0"/>
              <a:t>Connectivism</a:t>
            </a:r>
            <a:r>
              <a:rPr lang="en-US" sz="1800" dirty="0" smtClean="0"/>
              <a:t>? Week 1: CCK09 Course, Date: September 2009</a:t>
            </a:r>
            <a:br>
              <a:rPr lang="en-US" sz="1800" dirty="0" smtClean="0"/>
            </a:br>
            <a:r>
              <a:rPr lang="en-US" sz="1800" dirty="0" smtClean="0"/>
              <a:t>Retrieved October 26, 2009 from </a:t>
            </a:r>
            <a:r>
              <a:rPr lang="en-US" sz="1800" dirty="0" smtClean="0">
                <a:hlinkClick r:id="rId5"/>
              </a:rPr>
              <a:t>http://docs.google.com/Doc?id=anw8wkk6fjc_14gpbqc2dt</a:t>
            </a:r>
            <a:endParaRPr lang="en-US" sz="1800" dirty="0" smtClean="0"/>
          </a:p>
          <a:p>
            <a:r>
              <a:rPr lang="en-US" sz="1800" dirty="0" err="1" smtClean="0"/>
              <a:t>Weick</a:t>
            </a:r>
            <a:r>
              <a:rPr lang="en-US" sz="1800" dirty="0" smtClean="0"/>
              <a:t>, Sutcliffe, and </a:t>
            </a:r>
            <a:r>
              <a:rPr lang="en-US" sz="1800" dirty="0" err="1" smtClean="0"/>
              <a:t>Obstfeld</a:t>
            </a:r>
            <a:r>
              <a:rPr lang="en-US" sz="1800" dirty="0" smtClean="0"/>
              <a:t>: </a:t>
            </a:r>
            <a:r>
              <a:rPr lang="en-US" sz="1800" i="1" dirty="0" smtClean="0"/>
              <a:t>Organizing and the Process of </a:t>
            </a:r>
            <a:r>
              <a:rPr lang="en-US" sz="1800" i="1" dirty="0" err="1" smtClean="0"/>
              <a:t>Sensemaking</a:t>
            </a:r>
            <a:r>
              <a:rPr lang="en-US" sz="1800" i="1" dirty="0" smtClean="0"/>
              <a:t>. </a:t>
            </a:r>
            <a:r>
              <a:rPr lang="en-US" sz="1800" dirty="0" smtClean="0"/>
              <a:t>Organization Science 16(4), pp. 409–421, ©2005 INFORMS</a:t>
            </a:r>
          </a:p>
          <a:p>
            <a:r>
              <a:rPr lang="en-US" sz="1800" dirty="0" smtClean="0"/>
              <a:t>Du, H., &amp; Wagner, C. (2007). Learning With Weblogs: Enhancing Cognitive and Social Knowledge Construction. </a:t>
            </a:r>
            <a:r>
              <a:rPr lang="en-US" sz="1800" i="1" dirty="0" smtClean="0"/>
              <a:t>IEEE Transactions on Professional Communication</a:t>
            </a:r>
            <a:r>
              <a:rPr lang="en-US" sz="1800" dirty="0" smtClean="0"/>
              <a:t>, </a:t>
            </a:r>
            <a:r>
              <a:rPr lang="en-US" sz="1800" i="1" dirty="0" smtClean="0"/>
              <a:t>50</a:t>
            </a:r>
            <a:r>
              <a:rPr lang="en-US" sz="1800" dirty="0" smtClean="0"/>
              <a:t>(1), 1-16. Retrieved from Academic Search Premier database.</a:t>
            </a:r>
          </a:p>
          <a:p>
            <a:r>
              <a:rPr lang="en-US" sz="1800" dirty="0" err="1" smtClean="0"/>
              <a:t>Efimova</a:t>
            </a:r>
            <a:r>
              <a:rPr lang="en-US" sz="1800" dirty="0" smtClean="0"/>
              <a:t>, L. (2009). Weblog as a personal thinking space. </a:t>
            </a:r>
            <a:r>
              <a:rPr lang="en-US" sz="1800" i="1" dirty="0" smtClean="0"/>
              <a:t>HT’09: Proceedings of the twentieth ACM conference on hypertext and hypermedia</a:t>
            </a:r>
            <a:r>
              <a:rPr lang="en-US" sz="1800" dirty="0" smtClean="0"/>
              <a:t>, June 2009. New York: ACM. doi:</a:t>
            </a:r>
            <a:r>
              <a:rPr lang="en-US" sz="1800" dirty="0" smtClean="0">
                <a:hlinkClick r:id="rId6"/>
              </a:rPr>
              <a:t>10.1145/1557914.1557963</a:t>
            </a:r>
            <a:r>
              <a:rPr lang="en-US" sz="1800" dirty="0" smtClean="0"/>
              <a:t> [</a:t>
            </a:r>
            <a:r>
              <a:rPr lang="en-US" sz="1800" dirty="0" smtClean="0">
                <a:hlinkClick r:id="rId7"/>
              </a:rPr>
              <a:t>.</a:t>
            </a:r>
            <a:r>
              <a:rPr lang="en-US" sz="1800" dirty="0" err="1" smtClean="0">
                <a:hlinkClick r:id="rId7"/>
              </a:rPr>
              <a:t>pdf</a:t>
            </a:r>
            <a:r>
              <a:rPr lang="en-US" sz="1800" dirty="0" smtClean="0"/>
              <a:t>]</a:t>
            </a:r>
          </a:p>
          <a:p>
            <a:pPr>
              <a:buNone/>
            </a:pPr>
            <a:endParaRPr lang="en-US" sz="1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587</TotalTime>
  <Words>1851</Words>
  <Application>Microsoft Office PowerPoint</Application>
  <PresentationFormat>On-screen Show (4:3)</PresentationFormat>
  <Paragraphs>296</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Equity</vt:lpstr>
      <vt:lpstr> Academic Blogging in Practice:  A Case Study </vt:lpstr>
      <vt:lpstr>Introduction to Case Study</vt:lpstr>
      <vt:lpstr>Academic Blogging Described</vt:lpstr>
      <vt:lpstr>Academic Blogging Apprenticeship</vt:lpstr>
      <vt:lpstr>Cohort Blogging</vt:lpstr>
      <vt:lpstr>Cohort Blogging</vt:lpstr>
      <vt:lpstr>Seminar Blogging</vt:lpstr>
      <vt:lpstr>Seminar Blogging</vt:lpstr>
      <vt:lpstr>Slide 9</vt:lpstr>
      <vt:lpstr>Autonomous Blogging within the Blogging Circle</vt:lpstr>
      <vt:lpstr>Blogging for Academic Networking</vt:lpstr>
      <vt:lpstr>Autonomous Blogging Within the Me2U Practice  Network</vt:lpstr>
      <vt:lpstr>Qualitative Analysis</vt:lpstr>
      <vt:lpstr>Theoretical Background</vt:lpstr>
      <vt:lpstr>Selection and Collection of Data</vt:lpstr>
      <vt:lpstr>Knowledge-Construction Process Cycle</vt:lpstr>
      <vt:lpstr>Slide 17</vt:lpstr>
      <vt:lpstr>Slide 18</vt:lpstr>
      <vt:lpstr>Discussion</vt:lpstr>
      <vt:lpstr>Network Construction Process Cycle</vt:lpstr>
      <vt:lpstr>Slide 21</vt:lpstr>
      <vt:lpstr>Slide 22</vt:lpstr>
      <vt:lpstr>Discussion</vt:lpstr>
      <vt:lpstr>Data Summary</vt:lpstr>
      <vt:lpstr>Summary of Data:  Overall Blogging Activity</vt:lpstr>
      <vt:lpstr>Discussion</vt:lpstr>
      <vt:lpstr>Implications for Academic Blogging</vt:lpstr>
      <vt:lpstr>Conclusions</vt:lpstr>
      <vt:lpstr>Selected Resources</vt:lpstr>
    </vt:vector>
  </TitlesOfParts>
  <Company>NWCC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EduBlogging in Practice:  Case Study </dc:title>
  <dc:creator>NWCC</dc:creator>
  <cp:lastModifiedBy>Glenn</cp:lastModifiedBy>
  <cp:revision>73</cp:revision>
  <dcterms:created xsi:type="dcterms:W3CDTF">2010-06-02T23:50:05Z</dcterms:created>
  <dcterms:modified xsi:type="dcterms:W3CDTF">2010-06-13T22:36:07Z</dcterms:modified>
</cp:coreProperties>
</file>